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0" r:id="rId10"/>
    <p:sldId id="268" r:id="rId11"/>
    <p:sldId id="271" r:id="rId12"/>
    <p:sldId id="264" r:id="rId13"/>
    <p:sldId id="265" r:id="rId14"/>
    <p:sldId id="266" r:id="rId15"/>
    <p:sldId id="267" r:id="rId16"/>
    <p:sldId id="26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ED0436-0EFF-4EFA-9DB5-FD46051E58CE}" v="11" dt="2024-05-29T18:26:41.3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74" autoAdjust="0"/>
    <p:restoredTop sz="94660"/>
  </p:normalViewPr>
  <p:slideViewPr>
    <p:cSldViewPr snapToGrid="0">
      <p:cViewPr varScale="1">
        <p:scale>
          <a:sx n="86" d="100"/>
          <a:sy n="86" d="100"/>
        </p:scale>
        <p:origin x="36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ristina Biočić" userId="S::kristina.biocic2@skole.hr::7392f078-ed33-4df1-936a-56384b38e9ef" providerId="AD" clId="Web-{7FC42030-66F2-7A2B-45B3-12D5410BA72A}"/>
    <pc:docChg chg="addSld modSld addMainMaster delMainMaster">
      <pc:chgData name="Kristina Biočić" userId="S::kristina.biocic2@skole.hr::7392f078-ed33-4df1-936a-56384b38e9ef" providerId="AD" clId="Web-{7FC42030-66F2-7A2B-45B3-12D5410BA72A}" dt="2024-04-07T19:50:06.655" v="2290" actId="20577"/>
      <pc:docMkLst>
        <pc:docMk/>
      </pc:docMkLst>
      <pc:sldChg chg="addSp modSp mod setBg modClrScheme chgLayout">
        <pc:chgData name="Kristina Biočić" userId="S::kristina.biocic2@skole.hr::7392f078-ed33-4df1-936a-56384b38e9ef" providerId="AD" clId="Web-{7FC42030-66F2-7A2B-45B3-12D5410BA72A}" dt="2024-04-07T14:21:42.457" v="29"/>
        <pc:sldMkLst>
          <pc:docMk/>
          <pc:sldMk cId="109857222" sldId="256"/>
        </pc:sldMkLst>
        <pc:spChg chg="mod">
          <ac:chgData name="Kristina Biočić" userId="S::kristina.biocic2@skole.hr::7392f078-ed33-4df1-936a-56384b38e9ef" providerId="AD" clId="Web-{7FC42030-66F2-7A2B-45B3-12D5410BA72A}" dt="2024-04-07T14:21:42.457" v="29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Kristina Biočić" userId="S::kristina.biocic2@skole.hr::7392f078-ed33-4df1-936a-56384b38e9ef" providerId="AD" clId="Web-{7FC42030-66F2-7A2B-45B3-12D5410BA72A}" dt="2024-04-07T14:21:42.457" v="29"/>
          <ac:spMkLst>
            <pc:docMk/>
            <pc:sldMk cId="109857222" sldId="256"/>
            <ac:spMk id="3" creationId="{00000000-0000-0000-0000-000000000000}"/>
          </ac:spMkLst>
        </pc:spChg>
        <pc:spChg chg="add">
          <ac:chgData name="Kristina Biočić" userId="S::kristina.biocic2@skole.hr::7392f078-ed33-4df1-936a-56384b38e9ef" providerId="AD" clId="Web-{7FC42030-66F2-7A2B-45B3-12D5410BA72A}" dt="2024-04-07T14:21:42.457" v="29"/>
          <ac:spMkLst>
            <pc:docMk/>
            <pc:sldMk cId="109857222" sldId="256"/>
            <ac:spMk id="9" creationId="{4DA4374D-F270-4C02-88D7-B751FD9BD6BD}"/>
          </ac:spMkLst>
        </pc:spChg>
        <pc:spChg chg="add">
          <ac:chgData name="Kristina Biočić" userId="S::kristina.biocic2@skole.hr::7392f078-ed33-4df1-936a-56384b38e9ef" providerId="AD" clId="Web-{7FC42030-66F2-7A2B-45B3-12D5410BA72A}" dt="2024-04-07T14:21:42.457" v="29"/>
          <ac:spMkLst>
            <pc:docMk/>
            <pc:sldMk cId="109857222" sldId="256"/>
            <ac:spMk id="11" creationId="{1ACA2EA0-FFD3-42EC-9406-B595015ED96E}"/>
          </ac:spMkLst>
        </pc:spChg>
        <pc:spChg chg="add">
          <ac:chgData name="Kristina Biočić" userId="S::kristina.biocic2@skole.hr::7392f078-ed33-4df1-936a-56384b38e9ef" providerId="AD" clId="Web-{7FC42030-66F2-7A2B-45B3-12D5410BA72A}" dt="2024-04-07T14:21:42.457" v="29"/>
          <ac:spMkLst>
            <pc:docMk/>
            <pc:sldMk cId="109857222" sldId="256"/>
            <ac:spMk id="13" creationId="{D5288BCE-665C-472A-8C43-664BCFA31E43}"/>
          </ac:spMkLst>
        </pc:spChg>
        <pc:spChg chg="add">
          <ac:chgData name="Kristina Biočić" userId="S::kristina.biocic2@skole.hr::7392f078-ed33-4df1-936a-56384b38e9ef" providerId="AD" clId="Web-{7FC42030-66F2-7A2B-45B3-12D5410BA72A}" dt="2024-04-07T14:21:42.457" v="29"/>
          <ac:spMkLst>
            <pc:docMk/>
            <pc:sldMk cId="109857222" sldId="256"/>
            <ac:spMk id="15" creationId="{46C57131-53A7-4C1A-BEA8-25F06A06AD29}"/>
          </ac:spMkLst>
        </pc:spChg>
        <pc:picChg chg="add">
          <ac:chgData name="Kristina Biočić" userId="S::kristina.biocic2@skole.hr::7392f078-ed33-4df1-936a-56384b38e9ef" providerId="AD" clId="Web-{7FC42030-66F2-7A2B-45B3-12D5410BA72A}" dt="2024-04-07T14:21:42.457" v="29"/>
          <ac:picMkLst>
            <pc:docMk/>
            <pc:sldMk cId="109857222" sldId="256"/>
            <ac:picMk id="4" creationId="{30C0AD97-16DB-5D7D-29DB-8D23325BC924}"/>
          </ac:picMkLst>
        </pc:picChg>
      </pc:sldChg>
      <pc:sldChg chg="addSp delSp modSp new mod setBg">
        <pc:chgData name="Kristina Biočić" userId="S::kristina.biocic2@skole.hr::7392f078-ed33-4df1-936a-56384b38e9ef" providerId="AD" clId="Web-{7FC42030-66F2-7A2B-45B3-12D5410BA72A}" dt="2024-04-07T18:09:37.954" v="1931"/>
        <pc:sldMkLst>
          <pc:docMk/>
          <pc:sldMk cId="4171419875" sldId="257"/>
        </pc:sldMkLst>
        <pc:spChg chg="mod">
          <ac:chgData name="Kristina Biočić" userId="S::kristina.biocic2@skole.hr::7392f078-ed33-4df1-936a-56384b38e9ef" providerId="AD" clId="Web-{7FC42030-66F2-7A2B-45B3-12D5410BA72A}" dt="2024-04-07T18:09:37.954" v="1931"/>
          <ac:spMkLst>
            <pc:docMk/>
            <pc:sldMk cId="4171419875" sldId="257"/>
            <ac:spMk id="2" creationId="{E297CD40-6F47-CCE7-77A9-6F99F35D51E3}"/>
          </ac:spMkLst>
        </pc:spChg>
        <pc:spChg chg="mod">
          <ac:chgData name="Kristina Biočić" userId="S::kristina.biocic2@skole.hr::7392f078-ed33-4df1-936a-56384b38e9ef" providerId="AD" clId="Web-{7FC42030-66F2-7A2B-45B3-12D5410BA72A}" dt="2024-04-07T18:09:37.954" v="1931"/>
          <ac:spMkLst>
            <pc:docMk/>
            <pc:sldMk cId="4171419875" sldId="257"/>
            <ac:spMk id="3" creationId="{D585B721-FB00-B875-8777-4DADC1C7733E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8:09:37.954" v="1931"/>
          <ac:spMkLst>
            <pc:docMk/>
            <pc:sldMk cId="4171419875" sldId="257"/>
            <ac:spMk id="8" creationId="{1C799903-48D5-4A31-A1A2-541072D9771E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8:09:37.954" v="1931"/>
          <ac:spMkLst>
            <pc:docMk/>
            <pc:sldMk cId="4171419875" sldId="257"/>
            <ac:spMk id="10" creationId="{8EFFF109-FC58-4FD3-BE05-9775A1310F55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8:09:37.954" v="1931"/>
          <ac:spMkLst>
            <pc:docMk/>
            <pc:sldMk cId="4171419875" sldId="257"/>
            <ac:spMk id="12" creationId="{E1B96AD6-92A9-4273-A62B-96A1C3E0BA95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8:09:37.954" v="1931"/>
          <ac:spMkLst>
            <pc:docMk/>
            <pc:sldMk cId="4171419875" sldId="257"/>
            <ac:spMk id="14" creationId="{463EEC44-1BA3-44ED-81FC-A644B04B2A44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8:09:37.938" v="1930"/>
          <ac:spMkLst>
            <pc:docMk/>
            <pc:sldMk cId="4171419875" sldId="257"/>
            <ac:spMk id="19" creationId="{F94AA2BD-2E3F-4B1D-8127-5744B8115311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8:09:37.938" v="1930"/>
          <ac:spMkLst>
            <pc:docMk/>
            <pc:sldMk cId="4171419875" sldId="257"/>
            <ac:spMk id="21" creationId="{4BD02261-2DC8-4AA8-9E16-7751AE892445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8:09:37.938" v="1930"/>
          <ac:spMkLst>
            <pc:docMk/>
            <pc:sldMk cId="4171419875" sldId="257"/>
            <ac:spMk id="23" creationId="{3D752CF2-2291-40B5-B462-C17B174C10BC}"/>
          </ac:spMkLst>
        </pc:spChg>
        <pc:spChg chg="add">
          <ac:chgData name="Kristina Biočić" userId="S::kristina.biocic2@skole.hr::7392f078-ed33-4df1-936a-56384b38e9ef" providerId="AD" clId="Web-{7FC42030-66F2-7A2B-45B3-12D5410BA72A}" dt="2024-04-07T18:09:37.954" v="1931"/>
          <ac:spMkLst>
            <pc:docMk/>
            <pc:sldMk cId="4171419875" sldId="257"/>
            <ac:spMk id="25" creationId="{98E79BE4-34FE-485A-98A5-92CE8F7C4743}"/>
          </ac:spMkLst>
        </pc:spChg>
        <pc:spChg chg="add">
          <ac:chgData name="Kristina Biočić" userId="S::kristina.biocic2@skole.hr::7392f078-ed33-4df1-936a-56384b38e9ef" providerId="AD" clId="Web-{7FC42030-66F2-7A2B-45B3-12D5410BA72A}" dt="2024-04-07T18:09:37.954" v="1931"/>
          <ac:spMkLst>
            <pc:docMk/>
            <pc:sldMk cId="4171419875" sldId="257"/>
            <ac:spMk id="26" creationId="{50E4C519-FBE9-4ABE-A8F9-C2CBE326932F}"/>
          </ac:spMkLst>
        </pc:spChg>
        <pc:spChg chg="add">
          <ac:chgData name="Kristina Biočić" userId="S::kristina.biocic2@skole.hr::7392f078-ed33-4df1-936a-56384b38e9ef" providerId="AD" clId="Web-{7FC42030-66F2-7A2B-45B3-12D5410BA72A}" dt="2024-04-07T18:09:37.954" v="1931"/>
          <ac:spMkLst>
            <pc:docMk/>
            <pc:sldMk cId="4171419875" sldId="257"/>
            <ac:spMk id="27" creationId="{7A5F0580-5EE9-419F-96EE-B6529EF6E7D0}"/>
          </ac:spMkLst>
        </pc:spChg>
        <pc:spChg chg="add">
          <ac:chgData name="Kristina Biočić" userId="S::kristina.biocic2@skole.hr::7392f078-ed33-4df1-936a-56384b38e9ef" providerId="AD" clId="Web-{7FC42030-66F2-7A2B-45B3-12D5410BA72A}" dt="2024-04-07T18:09:37.954" v="1931"/>
          <ac:spMkLst>
            <pc:docMk/>
            <pc:sldMk cId="4171419875" sldId="257"/>
            <ac:spMk id="28" creationId="{80EC29FB-299E-49F3-8C7B-01199632A30F}"/>
          </ac:spMkLst>
        </pc:spChg>
        <pc:spChg chg="add">
          <ac:chgData name="Kristina Biočić" userId="S::kristina.biocic2@skole.hr::7392f078-ed33-4df1-936a-56384b38e9ef" providerId="AD" clId="Web-{7FC42030-66F2-7A2B-45B3-12D5410BA72A}" dt="2024-04-07T18:09:37.954" v="1931"/>
          <ac:spMkLst>
            <pc:docMk/>
            <pc:sldMk cId="4171419875" sldId="257"/>
            <ac:spMk id="29" creationId="{C29A2522-B27A-45C5-897B-79A1407D159A}"/>
          </ac:spMkLst>
        </pc:spChg>
        <pc:picChg chg="add mod ord">
          <ac:chgData name="Kristina Biočić" userId="S::kristina.biocic2@skole.hr::7392f078-ed33-4df1-936a-56384b38e9ef" providerId="AD" clId="Web-{7FC42030-66F2-7A2B-45B3-12D5410BA72A}" dt="2024-04-07T18:09:37.954" v="1931"/>
          <ac:picMkLst>
            <pc:docMk/>
            <pc:sldMk cId="4171419875" sldId="257"/>
            <ac:picMk id="4" creationId="{6B72B2A3-94BF-3C9B-35D0-44868DEA21D0}"/>
          </ac:picMkLst>
        </pc:picChg>
      </pc:sldChg>
      <pc:sldChg chg="modSp new">
        <pc:chgData name="Kristina Biočić" userId="S::kristina.biocic2@skole.hr::7392f078-ed33-4df1-936a-56384b38e9ef" providerId="AD" clId="Web-{7FC42030-66F2-7A2B-45B3-12D5410BA72A}" dt="2024-04-07T19:50:06.655" v="2290" actId="20577"/>
        <pc:sldMkLst>
          <pc:docMk/>
          <pc:sldMk cId="1106999079" sldId="258"/>
        </pc:sldMkLst>
        <pc:spChg chg="mod">
          <ac:chgData name="Kristina Biočić" userId="S::kristina.biocic2@skole.hr::7392f078-ed33-4df1-936a-56384b38e9ef" providerId="AD" clId="Web-{7FC42030-66F2-7A2B-45B3-12D5410BA72A}" dt="2024-04-07T14:23:18.411" v="70" actId="20577"/>
          <ac:spMkLst>
            <pc:docMk/>
            <pc:sldMk cId="1106999079" sldId="258"/>
            <ac:spMk id="2" creationId="{FC2A1F5D-38B9-ECF6-C645-F7AA2C7E4D25}"/>
          </ac:spMkLst>
        </pc:spChg>
        <pc:spChg chg="mod">
          <ac:chgData name="Kristina Biočić" userId="S::kristina.biocic2@skole.hr::7392f078-ed33-4df1-936a-56384b38e9ef" providerId="AD" clId="Web-{7FC42030-66F2-7A2B-45B3-12D5410BA72A}" dt="2024-04-07T19:50:06.655" v="2290" actId="20577"/>
          <ac:spMkLst>
            <pc:docMk/>
            <pc:sldMk cId="1106999079" sldId="258"/>
            <ac:spMk id="3" creationId="{57559D43-8629-394C-5CB2-F5EA0D18F107}"/>
          </ac:spMkLst>
        </pc:spChg>
      </pc:sldChg>
      <pc:sldChg chg="addSp delSp modSp new mod setBg">
        <pc:chgData name="Kristina Biočić" userId="S::kristina.biocic2@skole.hr::7392f078-ed33-4df1-936a-56384b38e9ef" providerId="AD" clId="Web-{7FC42030-66F2-7A2B-45B3-12D5410BA72A}" dt="2024-04-07T18:05:17.077" v="1914"/>
        <pc:sldMkLst>
          <pc:docMk/>
          <pc:sldMk cId="1328030735" sldId="259"/>
        </pc:sldMkLst>
        <pc:spChg chg="mod">
          <ac:chgData name="Kristina Biočić" userId="S::kristina.biocic2@skole.hr::7392f078-ed33-4df1-936a-56384b38e9ef" providerId="AD" clId="Web-{7FC42030-66F2-7A2B-45B3-12D5410BA72A}" dt="2024-04-07T18:05:17.077" v="1914"/>
          <ac:spMkLst>
            <pc:docMk/>
            <pc:sldMk cId="1328030735" sldId="259"/>
            <ac:spMk id="2" creationId="{95D00258-A3C0-820D-86BE-DA1AC371F573}"/>
          </ac:spMkLst>
        </pc:spChg>
        <pc:spChg chg="add del mod">
          <ac:chgData name="Kristina Biočić" userId="S::kristina.biocic2@skole.hr::7392f078-ed33-4df1-936a-56384b38e9ef" providerId="AD" clId="Web-{7FC42030-66F2-7A2B-45B3-12D5410BA72A}" dt="2024-04-07T18:03:37.045" v="1883"/>
          <ac:spMkLst>
            <pc:docMk/>
            <pc:sldMk cId="1328030735" sldId="259"/>
            <ac:spMk id="3" creationId="{35FBAFB1-B7C4-8CA5-6B41-A1B0ECB58090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4:32:48.085" v="636"/>
          <ac:spMkLst>
            <pc:docMk/>
            <pc:sldMk cId="1328030735" sldId="259"/>
            <ac:spMk id="8" creationId="{1C799903-48D5-4A31-A1A2-541072D9771E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4:32:48.085" v="636"/>
          <ac:spMkLst>
            <pc:docMk/>
            <pc:sldMk cId="1328030735" sldId="259"/>
            <ac:spMk id="10" creationId="{8EFFF109-FC58-4FD3-BE05-9775A1310F55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4:32:48.085" v="636"/>
          <ac:spMkLst>
            <pc:docMk/>
            <pc:sldMk cId="1328030735" sldId="259"/>
            <ac:spMk id="12" creationId="{E1B96AD6-92A9-4273-A62B-96A1C3E0BA95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4:32:48.085" v="636"/>
          <ac:spMkLst>
            <pc:docMk/>
            <pc:sldMk cId="1328030735" sldId="259"/>
            <ac:spMk id="14" creationId="{463EEC44-1BA3-44ED-81FC-A644B04B2A44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8:03:37.045" v="1883"/>
          <ac:spMkLst>
            <pc:docMk/>
            <pc:sldMk cId="1328030735" sldId="259"/>
            <ac:spMk id="16" creationId="{B4CE5841-C184-4A70-A609-5FE4A50783C7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8:03:37.045" v="1883"/>
          <ac:spMkLst>
            <pc:docMk/>
            <pc:sldMk cId="1328030735" sldId="259"/>
            <ac:spMk id="17" creationId="{CD1AAA2C-FBBE-42AA-B869-31D524B7653F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8:03:37.045" v="1883"/>
          <ac:spMkLst>
            <pc:docMk/>
            <pc:sldMk cId="1328030735" sldId="259"/>
            <ac:spMk id="18" creationId="{5F937BBF-9326-4230-AB1B-F1795E350559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8:03:37.030" v="1882"/>
          <ac:spMkLst>
            <pc:docMk/>
            <pc:sldMk cId="1328030735" sldId="259"/>
            <ac:spMk id="24" creationId="{7301F447-EEF7-48F5-AF73-7566EE7F64AD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8:03:37.030" v="1882"/>
          <ac:spMkLst>
            <pc:docMk/>
            <pc:sldMk cId="1328030735" sldId="259"/>
            <ac:spMk id="26" creationId="{F7117410-A2A4-4085-9ADC-46744551DBDE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8:03:37.030" v="1882"/>
          <ac:spMkLst>
            <pc:docMk/>
            <pc:sldMk cId="1328030735" sldId="259"/>
            <ac:spMk id="28" creationId="{99F74EB5-E547-4FB4-95F5-BCC788F3C4A0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8:05:17.077" v="1914"/>
          <ac:spMkLst>
            <pc:docMk/>
            <pc:sldMk cId="1328030735" sldId="259"/>
            <ac:spMk id="30" creationId="{B4CE5841-C184-4A70-A609-5FE4A50783C7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8:05:17.077" v="1914"/>
          <ac:spMkLst>
            <pc:docMk/>
            <pc:sldMk cId="1328030735" sldId="259"/>
            <ac:spMk id="32" creationId="{CD1AAA2C-FBBE-42AA-B869-31D524B7653F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8:05:17.077" v="1914"/>
          <ac:spMkLst>
            <pc:docMk/>
            <pc:sldMk cId="1328030735" sldId="259"/>
            <ac:spMk id="33" creationId="{5F937BBF-9326-4230-AB1B-F1795E350559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8:05:02.733" v="1909"/>
          <ac:spMkLst>
            <pc:docMk/>
            <pc:sldMk cId="1328030735" sldId="259"/>
            <ac:spMk id="38" creationId="{8380AD67-C5CA-4918-B4BB-C359BB03EEDD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8:05:02.733" v="1909"/>
          <ac:spMkLst>
            <pc:docMk/>
            <pc:sldMk cId="1328030735" sldId="259"/>
            <ac:spMk id="40" creationId="{EABAD4DA-87BA-4F70-9EF0-45C6BCF17823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8:05:02.733" v="1909"/>
          <ac:spMkLst>
            <pc:docMk/>
            <pc:sldMk cId="1328030735" sldId="259"/>
            <ac:spMk id="42" creationId="{915128D9-2797-47FA-B6FE-EC24E6B8437A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8:05:07.796" v="1911"/>
          <ac:spMkLst>
            <pc:docMk/>
            <pc:sldMk cId="1328030735" sldId="259"/>
            <ac:spMk id="44" creationId="{F94AA2BD-2E3F-4B1D-8127-5744B8115311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8:05:07.796" v="1911"/>
          <ac:spMkLst>
            <pc:docMk/>
            <pc:sldMk cId="1328030735" sldId="259"/>
            <ac:spMk id="45" creationId="{4BD02261-2DC8-4AA8-9E16-7751AE892445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8:05:07.796" v="1911"/>
          <ac:spMkLst>
            <pc:docMk/>
            <pc:sldMk cId="1328030735" sldId="259"/>
            <ac:spMk id="46" creationId="{3D752CF2-2291-40B5-B462-C17B174C10BC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8:05:17.077" v="1913"/>
          <ac:spMkLst>
            <pc:docMk/>
            <pc:sldMk cId="1328030735" sldId="259"/>
            <ac:spMk id="48" creationId="{5DF40726-9B19-4165-9C26-757D16E19E23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8:05:17.077" v="1913"/>
          <ac:spMkLst>
            <pc:docMk/>
            <pc:sldMk cId="1328030735" sldId="259"/>
            <ac:spMk id="49" creationId="{21B3977D-00DD-E3F0-9E7E-2330CBFDF817}"/>
          </ac:spMkLst>
        </pc:spChg>
        <pc:spChg chg="add">
          <ac:chgData name="Kristina Biočić" userId="S::kristina.biocic2@skole.hr::7392f078-ed33-4df1-936a-56384b38e9ef" providerId="AD" clId="Web-{7FC42030-66F2-7A2B-45B3-12D5410BA72A}" dt="2024-04-07T18:05:17.077" v="1914"/>
          <ac:spMkLst>
            <pc:docMk/>
            <pc:sldMk cId="1328030735" sldId="259"/>
            <ac:spMk id="51" creationId="{8D06CE56-3881-4ADA-8CEF-D18B02C242A3}"/>
          </ac:spMkLst>
        </pc:spChg>
        <pc:spChg chg="add">
          <ac:chgData name="Kristina Biočić" userId="S::kristina.biocic2@skole.hr::7392f078-ed33-4df1-936a-56384b38e9ef" providerId="AD" clId="Web-{7FC42030-66F2-7A2B-45B3-12D5410BA72A}" dt="2024-04-07T18:05:17.077" v="1914"/>
          <ac:spMkLst>
            <pc:docMk/>
            <pc:sldMk cId="1328030735" sldId="259"/>
            <ac:spMk id="52" creationId="{79F3C543-62EC-4433-9C93-A2CD8764E9B4}"/>
          </ac:spMkLst>
        </pc:spChg>
        <pc:spChg chg="add">
          <ac:chgData name="Kristina Biočić" userId="S::kristina.biocic2@skole.hr::7392f078-ed33-4df1-936a-56384b38e9ef" providerId="AD" clId="Web-{7FC42030-66F2-7A2B-45B3-12D5410BA72A}" dt="2024-04-07T18:05:17.077" v="1914"/>
          <ac:spMkLst>
            <pc:docMk/>
            <pc:sldMk cId="1328030735" sldId="259"/>
            <ac:spMk id="53" creationId="{68AF5748-FED8-45BA-8631-26D1D10F3246}"/>
          </ac:spMkLst>
        </pc:spChg>
        <pc:spChg chg="add">
          <ac:chgData name="Kristina Biočić" userId="S::kristina.biocic2@skole.hr::7392f078-ed33-4df1-936a-56384b38e9ef" providerId="AD" clId="Web-{7FC42030-66F2-7A2B-45B3-12D5410BA72A}" dt="2024-04-07T18:05:17.077" v="1914"/>
          <ac:spMkLst>
            <pc:docMk/>
            <pc:sldMk cId="1328030735" sldId="259"/>
            <ac:spMk id="54" creationId="{AF2F604E-43BE-4DC3-B983-E071523364F8}"/>
          </ac:spMkLst>
        </pc:spChg>
        <pc:spChg chg="add">
          <ac:chgData name="Kristina Biočić" userId="S::kristina.biocic2@skole.hr::7392f078-ed33-4df1-936a-56384b38e9ef" providerId="AD" clId="Web-{7FC42030-66F2-7A2B-45B3-12D5410BA72A}" dt="2024-04-07T18:05:17.077" v="1914"/>
          <ac:spMkLst>
            <pc:docMk/>
            <pc:sldMk cId="1328030735" sldId="259"/>
            <ac:spMk id="55" creationId="{08C9B587-E65E-4B52-B37C-ABEBB6E87928}"/>
          </ac:spMkLst>
        </pc:spChg>
        <pc:graphicFrameChg chg="add del">
          <ac:chgData name="Kristina Biočić" userId="S::kristina.biocic2@skole.hr::7392f078-ed33-4df1-936a-56384b38e9ef" providerId="AD" clId="Web-{7FC42030-66F2-7A2B-45B3-12D5410BA72A}" dt="2024-04-07T18:03:37.030" v="1882"/>
          <ac:graphicFrameMkLst>
            <pc:docMk/>
            <pc:sldMk cId="1328030735" sldId="259"/>
            <ac:graphicFrameMk id="20" creationId="{25B70476-2313-3F85-5E79-669F40369174}"/>
          </ac:graphicFrameMkLst>
        </pc:graphicFrameChg>
        <pc:graphicFrameChg chg="add mod modGraphic">
          <ac:chgData name="Kristina Biočić" userId="S::kristina.biocic2@skole.hr::7392f078-ed33-4df1-936a-56384b38e9ef" providerId="AD" clId="Web-{7FC42030-66F2-7A2B-45B3-12D5410BA72A}" dt="2024-04-07T18:05:17.077" v="1913"/>
          <ac:graphicFrameMkLst>
            <pc:docMk/>
            <pc:sldMk cId="1328030735" sldId="259"/>
            <ac:graphicFrameMk id="31" creationId="{BAB149AB-4226-72C2-0D51-1898F8BC26C9}"/>
          </ac:graphicFrameMkLst>
        </pc:graphicFrameChg>
      </pc:sldChg>
      <pc:sldChg chg="addSp delSp modSp new mod setBg">
        <pc:chgData name="Kristina Biočić" userId="S::kristina.biocic2@skole.hr::7392f078-ed33-4df1-936a-56384b38e9ef" providerId="AD" clId="Web-{7FC42030-66F2-7A2B-45B3-12D5410BA72A}" dt="2024-04-07T18:35:51.184" v="2057" actId="20577"/>
        <pc:sldMkLst>
          <pc:docMk/>
          <pc:sldMk cId="516581389" sldId="260"/>
        </pc:sldMkLst>
        <pc:spChg chg="mod">
          <ac:chgData name="Kristina Biočić" userId="S::kristina.biocic2@skole.hr::7392f078-ed33-4df1-936a-56384b38e9ef" providerId="AD" clId="Web-{7FC42030-66F2-7A2B-45B3-12D5410BA72A}" dt="2024-04-07T17:46:07.569" v="1845"/>
          <ac:spMkLst>
            <pc:docMk/>
            <pc:sldMk cId="516581389" sldId="260"/>
            <ac:spMk id="2" creationId="{A25B1D8A-8858-7647-D71F-8BC876D5C127}"/>
          </ac:spMkLst>
        </pc:spChg>
        <pc:spChg chg="mod ord">
          <ac:chgData name="Kristina Biočić" userId="S::kristina.biocic2@skole.hr::7392f078-ed33-4df1-936a-56384b38e9ef" providerId="AD" clId="Web-{7FC42030-66F2-7A2B-45B3-12D5410BA72A}" dt="2024-04-07T18:35:51.184" v="2057" actId="20577"/>
          <ac:spMkLst>
            <pc:docMk/>
            <pc:sldMk cId="516581389" sldId="260"/>
            <ac:spMk id="3" creationId="{BB7313B0-67C5-18C7-C0DF-8F7BF68F5991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45:55.553" v="1838"/>
          <ac:spMkLst>
            <pc:docMk/>
            <pc:sldMk cId="516581389" sldId="260"/>
            <ac:spMk id="9" creationId="{79477870-C64A-4E35-8F2F-05B7114F3C74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45:55.553" v="1838"/>
          <ac:spMkLst>
            <pc:docMk/>
            <pc:sldMk cId="516581389" sldId="260"/>
            <ac:spMk id="11" creationId="{8AEA628B-C8FF-4D0B-B111-F101F580B15D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45:55.553" v="1838"/>
          <ac:spMkLst>
            <pc:docMk/>
            <pc:sldMk cId="516581389" sldId="260"/>
            <ac:spMk id="13" creationId="{42663BD0-064C-40FC-A331-F49FCA9536AA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45:59.616" v="1840"/>
          <ac:spMkLst>
            <pc:docMk/>
            <pc:sldMk cId="516581389" sldId="260"/>
            <ac:spMk id="15" creationId="{57F72BCA-EE24-40BE-9ECA-E10C9BA55F90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45:59.616" v="1840"/>
          <ac:spMkLst>
            <pc:docMk/>
            <pc:sldMk cId="516581389" sldId="260"/>
            <ac:spMk id="16" creationId="{6B3C4597-DD46-4BFC-B999-C52879B95B16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45:59.616" v="1840"/>
          <ac:spMkLst>
            <pc:docMk/>
            <pc:sldMk cId="516581389" sldId="260"/>
            <ac:spMk id="17" creationId="{632B59AC-0160-4F1D-934F-B7D8B6AE44A1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46:05.007" v="1842"/>
          <ac:spMkLst>
            <pc:docMk/>
            <pc:sldMk cId="516581389" sldId="260"/>
            <ac:spMk id="19" creationId="{52E7A7D0-55A3-415E-AE9F-B7C59E36EB31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46:05.007" v="1842"/>
          <ac:spMkLst>
            <pc:docMk/>
            <pc:sldMk cId="516581389" sldId="260"/>
            <ac:spMk id="20" creationId="{EABAD4DA-87BA-4F70-9EF0-45C6BCF17823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46:05.007" v="1842"/>
          <ac:spMkLst>
            <pc:docMk/>
            <pc:sldMk cId="516581389" sldId="260"/>
            <ac:spMk id="21" creationId="{915128D9-2797-47FA-B6FE-EC24E6B8437A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46:07.553" v="1844"/>
          <ac:spMkLst>
            <pc:docMk/>
            <pc:sldMk cId="516581389" sldId="260"/>
            <ac:spMk id="23" creationId="{79477870-C64A-4E35-8F2F-05B7114F3C74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46:07.553" v="1844"/>
          <ac:spMkLst>
            <pc:docMk/>
            <pc:sldMk cId="516581389" sldId="260"/>
            <ac:spMk id="24" creationId="{8AEA628B-C8FF-4D0B-B111-F101F580B15D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46:07.553" v="1844"/>
          <ac:spMkLst>
            <pc:docMk/>
            <pc:sldMk cId="516581389" sldId="260"/>
            <ac:spMk id="25" creationId="{42663BD0-064C-40FC-A331-F49FCA9536AA}"/>
          </ac:spMkLst>
        </pc:spChg>
        <pc:spChg chg="add">
          <ac:chgData name="Kristina Biočić" userId="S::kristina.biocic2@skole.hr::7392f078-ed33-4df1-936a-56384b38e9ef" providerId="AD" clId="Web-{7FC42030-66F2-7A2B-45B3-12D5410BA72A}" dt="2024-04-07T17:46:07.569" v="1845"/>
          <ac:spMkLst>
            <pc:docMk/>
            <pc:sldMk cId="516581389" sldId="260"/>
            <ac:spMk id="27" creationId="{8380AD67-C5CA-4918-B4BB-C359BB03EEDD}"/>
          </ac:spMkLst>
        </pc:spChg>
        <pc:spChg chg="add">
          <ac:chgData name="Kristina Biočić" userId="S::kristina.biocic2@skole.hr::7392f078-ed33-4df1-936a-56384b38e9ef" providerId="AD" clId="Web-{7FC42030-66F2-7A2B-45B3-12D5410BA72A}" dt="2024-04-07T17:46:07.569" v="1845"/>
          <ac:spMkLst>
            <pc:docMk/>
            <pc:sldMk cId="516581389" sldId="260"/>
            <ac:spMk id="28" creationId="{EABAD4DA-87BA-4F70-9EF0-45C6BCF17823}"/>
          </ac:spMkLst>
        </pc:spChg>
        <pc:spChg chg="add">
          <ac:chgData name="Kristina Biočić" userId="S::kristina.biocic2@skole.hr::7392f078-ed33-4df1-936a-56384b38e9ef" providerId="AD" clId="Web-{7FC42030-66F2-7A2B-45B3-12D5410BA72A}" dt="2024-04-07T17:46:07.569" v="1845"/>
          <ac:spMkLst>
            <pc:docMk/>
            <pc:sldMk cId="516581389" sldId="260"/>
            <ac:spMk id="29" creationId="{915128D9-2797-47FA-B6FE-EC24E6B8437A}"/>
          </ac:spMkLst>
        </pc:spChg>
        <pc:picChg chg="add mod">
          <ac:chgData name="Kristina Biočić" userId="S::kristina.biocic2@skole.hr::7392f078-ed33-4df1-936a-56384b38e9ef" providerId="AD" clId="Web-{7FC42030-66F2-7A2B-45B3-12D5410BA72A}" dt="2024-04-07T17:46:07.569" v="1845"/>
          <ac:picMkLst>
            <pc:docMk/>
            <pc:sldMk cId="516581389" sldId="260"/>
            <ac:picMk id="4" creationId="{E1A8AF78-5876-F1EB-D5C1-863DA9B32FE6}"/>
          </ac:picMkLst>
        </pc:picChg>
      </pc:sldChg>
      <pc:sldChg chg="addSp delSp modSp new mod setBg">
        <pc:chgData name="Kristina Biočić" userId="S::kristina.biocic2@skole.hr::7392f078-ed33-4df1-936a-56384b38e9ef" providerId="AD" clId="Web-{7FC42030-66F2-7A2B-45B3-12D5410BA72A}" dt="2024-04-07T19:14:52.971" v="2113" actId="20577"/>
        <pc:sldMkLst>
          <pc:docMk/>
          <pc:sldMk cId="2926040705" sldId="261"/>
        </pc:sldMkLst>
        <pc:spChg chg="mod">
          <ac:chgData name="Kristina Biočić" userId="S::kristina.biocic2@skole.hr::7392f078-ed33-4df1-936a-56384b38e9ef" providerId="AD" clId="Web-{7FC42030-66F2-7A2B-45B3-12D5410BA72A}" dt="2024-04-07T17:46:58.788" v="1853"/>
          <ac:spMkLst>
            <pc:docMk/>
            <pc:sldMk cId="2926040705" sldId="261"/>
            <ac:spMk id="2" creationId="{4F390007-99F6-A4B8-2F84-EEA1FB8E4DE1}"/>
          </ac:spMkLst>
        </pc:spChg>
        <pc:spChg chg="mod ord">
          <ac:chgData name="Kristina Biočić" userId="S::kristina.biocic2@skole.hr::7392f078-ed33-4df1-936a-56384b38e9ef" providerId="AD" clId="Web-{7FC42030-66F2-7A2B-45B3-12D5410BA72A}" dt="2024-04-07T19:14:52.971" v="2113" actId="20577"/>
          <ac:spMkLst>
            <pc:docMk/>
            <pc:sldMk cId="2926040705" sldId="261"/>
            <ac:spMk id="3" creationId="{12563C58-ACCE-F0EA-6335-9574E2178DE6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46:37.054" v="1848"/>
          <ac:spMkLst>
            <pc:docMk/>
            <pc:sldMk cId="2926040705" sldId="261"/>
            <ac:spMk id="9" creationId="{8108D317-7CBD-4897-BD1F-959436D2A3BE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46:37.054" v="1848"/>
          <ac:spMkLst>
            <pc:docMk/>
            <pc:sldMk cId="2926040705" sldId="261"/>
            <ac:spMk id="11" creationId="{D6297641-8B9F-4767-9606-8A11313227BF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46:37.054" v="1848"/>
          <ac:spMkLst>
            <pc:docMk/>
            <pc:sldMk cId="2926040705" sldId="261"/>
            <ac:spMk id="13" creationId="{D8F3CA65-EA00-46B4-9616-39E6853F7BED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46:40.085" v="1850"/>
          <ac:spMkLst>
            <pc:docMk/>
            <pc:sldMk cId="2926040705" sldId="261"/>
            <ac:spMk id="15" creationId="{69A38EBA-6E97-44A4-B4B8-D9FB5D33FD89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46:40.085" v="1850"/>
          <ac:spMkLst>
            <pc:docMk/>
            <pc:sldMk cId="2926040705" sldId="261"/>
            <ac:spMk id="16" creationId="{33AE4636-AEEC-45D6-84D4-7AC2DA48ECF8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46:40.085" v="1850"/>
          <ac:spMkLst>
            <pc:docMk/>
            <pc:sldMk cId="2926040705" sldId="261"/>
            <ac:spMk id="17" creationId="{8D9CE0F4-2EB2-4F1F-8AAC-DB3571D9FE10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46:58.788" v="1852"/>
          <ac:spMkLst>
            <pc:docMk/>
            <pc:sldMk cId="2926040705" sldId="261"/>
            <ac:spMk id="19" creationId="{8108D317-7CBD-4897-BD1F-959436D2A3BE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46:58.788" v="1852"/>
          <ac:spMkLst>
            <pc:docMk/>
            <pc:sldMk cId="2926040705" sldId="261"/>
            <ac:spMk id="20" creationId="{D6297641-8B9F-4767-9606-8A11313227BF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46:58.788" v="1852"/>
          <ac:spMkLst>
            <pc:docMk/>
            <pc:sldMk cId="2926040705" sldId="261"/>
            <ac:spMk id="21" creationId="{D8F3CA65-EA00-46B4-9616-39E6853F7BED}"/>
          </ac:spMkLst>
        </pc:spChg>
        <pc:spChg chg="add">
          <ac:chgData name="Kristina Biočić" userId="S::kristina.biocic2@skole.hr::7392f078-ed33-4df1-936a-56384b38e9ef" providerId="AD" clId="Web-{7FC42030-66F2-7A2B-45B3-12D5410BA72A}" dt="2024-04-07T17:46:58.788" v="1853"/>
          <ac:spMkLst>
            <pc:docMk/>
            <pc:sldMk cId="2926040705" sldId="261"/>
            <ac:spMk id="23" creationId="{69A38EBA-6E97-44A4-B4B8-D9FB5D33FD89}"/>
          </ac:spMkLst>
        </pc:spChg>
        <pc:spChg chg="add">
          <ac:chgData name="Kristina Biočić" userId="S::kristina.biocic2@skole.hr::7392f078-ed33-4df1-936a-56384b38e9ef" providerId="AD" clId="Web-{7FC42030-66F2-7A2B-45B3-12D5410BA72A}" dt="2024-04-07T17:46:58.788" v="1853"/>
          <ac:spMkLst>
            <pc:docMk/>
            <pc:sldMk cId="2926040705" sldId="261"/>
            <ac:spMk id="24" creationId="{33AE4636-AEEC-45D6-84D4-7AC2DA48ECF8}"/>
          </ac:spMkLst>
        </pc:spChg>
        <pc:spChg chg="add">
          <ac:chgData name="Kristina Biočić" userId="S::kristina.biocic2@skole.hr::7392f078-ed33-4df1-936a-56384b38e9ef" providerId="AD" clId="Web-{7FC42030-66F2-7A2B-45B3-12D5410BA72A}" dt="2024-04-07T17:46:58.788" v="1853"/>
          <ac:spMkLst>
            <pc:docMk/>
            <pc:sldMk cId="2926040705" sldId="261"/>
            <ac:spMk id="25" creationId="{8D9CE0F4-2EB2-4F1F-8AAC-DB3571D9FE10}"/>
          </ac:spMkLst>
        </pc:spChg>
        <pc:picChg chg="add mod">
          <ac:chgData name="Kristina Biočić" userId="S::kristina.biocic2@skole.hr::7392f078-ed33-4df1-936a-56384b38e9ef" providerId="AD" clId="Web-{7FC42030-66F2-7A2B-45B3-12D5410BA72A}" dt="2024-04-07T17:46:58.788" v="1853"/>
          <ac:picMkLst>
            <pc:docMk/>
            <pc:sldMk cId="2926040705" sldId="261"/>
            <ac:picMk id="4" creationId="{1C241A5E-18C7-ABD4-DDF4-D017064EA83B}"/>
          </ac:picMkLst>
        </pc:picChg>
      </pc:sldChg>
      <pc:sldChg chg="addSp delSp modSp new mod setBg">
        <pc:chgData name="Kristina Biočić" userId="S::kristina.biocic2@skole.hr::7392f078-ed33-4df1-936a-56384b38e9ef" providerId="AD" clId="Web-{7FC42030-66F2-7A2B-45B3-12D5410BA72A}" dt="2024-04-07T18:35:12.215" v="2024" actId="20577"/>
        <pc:sldMkLst>
          <pc:docMk/>
          <pc:sldMk cId="1346372219" sldId="262"/>
        </pc:sldMkLst>
        <pc:spChg chg="mod">
          <ac:chgData name="Kristina Biočić" userId="S::kristina.biocic2@skole.hr::7392f078-ed33-4df1-936a-56384b38e9ef" providerId="AD" clId="Web-{7FC42030-66F2-7A2B-45B3-12D5410BA72A}" dt="2024-04-07T17:50:50.962" v="1872"/>
          <ac:spMkLst>
            <pc:docMk/>
            <pc:sldMk cId="1346372219" sldId="262"/>
            <ac:spMk id="2" creationId="{24288EEC-9BAA-027D-2F65-DE749FE08B61}"/>
          </ac:spMkLst>
        </pc:spChg>
        <pc:spChg chg="mod">
          <ac:chgData name="Kristina Biočić" userId="S::kristina.biocic2@skole.hr::7392f078-ed33-4df1-936a-56384b38e9ef" providerId="AD" clId="Web-{7FC42030-66F2-7A2B-45B3-12D5410BA72A}" dt="2024-04-07T18:35:12.215" v="2024" actId="20577"/>
          <ac:spMkLst>
            <pc:docMk/>
            <pc:sldMk cId="1346372219" sldId="262"/>
            <ac:spMk id="3" creationId="{74929AB9-8C6B-37BE-6057-F1A5CBDF4C7C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50:50.962" v="1872"/>
          <ac:spMkLst>
            <pc:docMk/>
            <pc:sldMk cId="1346372219" sldId="262"/>
            <ac:spMk id="9" creationId="{8FC9BE17-9A7B-462D-AE50-3D8777387304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50:50.962" v="1872"/>
          <ac:spMkLst>
            <pc:docMk/>
            <pc:sldMk cId="1346372219" sldId="262"/>
            <ac:spMk id="11" creationId="{3EBE8569-6AEC-4B8C-8D53-2DE337CDBA65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50:50.962" v="1872"/>
          <ac:spMkLst>
            <pc:docMk/>
            <pc:sldMk cId="1346372219" sldId="262"/>
            <ac:spMk id="13" creationId="{55D4142C-5077-457F-A6AD-3FECFDB39685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50:50.962" v="1872"/>
          <ac:spMkLst>
            <pc:docMk/>
            <pc:sldMk cId="1346372219" sldId="262"/>
            <ac:spMk id="15" creationId="{7A5F0580-5EE9-419F-96EE-B6529EF6E7D0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50:41.040" v="1867"/>
          <ac:spMkLst>
            <pc:docMk/>
            <pc:sldMk cId="1346372219" sldId="262"/>
            <ac:spMk id="20" creationId="{50E4C519-FBE9-4ABE-A8F9-C2CBE326932F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50:41.040" v="1867"/>
          <ac:spMkLst>
            <pc:docMk/>
            <pc:sldMk cId="1346372219" sldId="262"/>
            <ac:spMk id="22" creationId="{80EC29FB-299E-49F3-8C7B-01199632A30F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50:41.040" v="1867"/>
          <ac:spMkLst>
            <pc:docMk/>
            <pc:sldMk cId="1346372219" sldId="262"/>
            <ac:spMk id="24" creationId="{C29A2522-B27A-45C5-897B-79A1407D159A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50:41.040" v="1867"/>
          <ac:spMkLst>
            <pc:docMk/>
            <pc:sldMk cId="1346372219" sldId="262"/>
            <ac:spMk id="26" creationId="{98E79BE4-34FE-485A-98A5-92CE8F7C4743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50:41.040" v="1867"/>
          <ac:spMkLst>
            <pc:docMk/>
            <pc:sldMk cId="1346372219" sldId="262"/>
            <ac:spMk id="28" creationId="{7A5F0580-5EE9-419F-96EE-B6529EF6E7D0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50:44.759" v="1869"/>
          <ac:spMkLst>
            <pc:docMk/>
            <pc:sldMk cId="1346372219" sldId="262"/>
            <ac:spMk id="30" creationId="{9AA72BD9-2C5A-4EDC-931F-5AA08EACA0F3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50:44.759" v="1869"/>
          <ac:spMkLst>
            <pc:docMk/>
            <pc:sldMk cId="1346372219" sldId="262"/>
            <ac:spMk id="31" creationId="{8A6DB0E6-E65F-4229-A5A0-2500203B6CC3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50:44.759" v="1869"/>
          <ac:spMkLst>
            <pc:docMk/>
            <pc:sldMk cId="1346372219" sldId="262"/>
            <ac:spMk id="32" creationId="{55D4142C-5077-457F-A6AD-3FECFDB39685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50:44.759" v="1869"/>
          <ac:spMkLst>
            <pc:docMk/>
            <pc:sldMk cId="1346372219" sldId="262"/>
            <ac:spMk id="33" creationId="{7A5F0580-5EE9-419F-96EE-B6529EF6E7D0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50:50.962" v="1871"/>
          <ac:spMkLst>
            <pc:docMk/>
            <pc:sldMk cId="1346372219" sldId="262"/>
            <ac:spMk id="35" creationId="{D5997EA8-5EFC-40CD-A85F-C3C3BC5F9EB7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50:50.962" v="1871"/>
          <ac:spMkLst>
            <pc:docMk/>
            <pc:sldMk cId="1346372219" sldId="262"/>
            <ac:spMk id="36" creationId="{1CF6A1EC-BD15-42D9-A339-A3970CF7C65A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50:50.962" v="1871"/>
          <ac:spMkLst>
            <pc:docMk/>
            <pc:sldMk cId="1346372219" sldId="262"/>
            <ac:spMk id="37" creationId="{A720C27D-5C39-492B-BD68-C220C0F838AC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50:50.962" v="1871"/>
          <ac:spMkLst>
            <pc:docMk/>
            <pc:sldMk cId="1346372219" sldId="262"/>
            <ac:spMk id="38" creationId="{A4F3394A-A959-460A-ACF9-5FA682C76940}"/>
          </ac:spMkLst>
        </pc:spChg>
        <pc:spChg chg="add">
          <ac:chgData name="Kristina Biočić" userId="S::kristina.biocic2@skole.hr::7392f078-ed33-4df1-936a-56384b38e9ef" providerId="AD" clId="Web-{7FC42030-66F2-7A2B-45B3-12D5410BA72A}" dt="2024-04-07T17:50:50.962" v="1872"/>
          <ac:spMkLst>
            <pc:docMk/>
            <pc:sldMk cId="1346372219" sldId="262"/>
            <ac:spMk id="40" creationId="{D0D0518B-D51A-4AC9-8054-5C1EF2EB9AC1}"/>
          </ac:spMkLst>
        </pc:spChg>
        <pc:spChg chg="add">
          <ac:chgData name="Kristina Biočić" userId="S::kristina.biocic2@skole.hr::7392f078-ed33-4df1-936a-56384b38e9ef" providerId="AD" clId="Web-{7FC42030-66F2-7A2B-45B3-12D5410BA72A}" dt="2024-04-07T17:50:50.962" v="1872"/>
          <ac:spMkLst>
            <pc:docMk/>
            <pc:sldMk cId="1346372219" sldId="262"/>
            <ac:spMk id="41" creationId="{494CEDA0-FD8E-491B-8792-69F93BDA3937}"/>
          </ac:spMkLst>
        </pc:spChg>
        <pc:spChg chg="add">
          <ac:chgData name="Kristina Biočić" userId="S::kristina.biocic2@skole.hr::7392f078-ed33-4df1-936a-56384b38e9ef" providerId="AD" clId="Web-{7FC42030-66F2-7A2B-45B3-12D5410BA72A}" dt="2024-04-07T17:50:50.962" v="1872"/>
          <ac:spMkLst>
            <pc:docMk/>
            <pc:sldMk cId="1346372219" sldId="262"/>
            <ac:spMk id="42" creationId="{0FD3EBBB-DFE8-4525-B1BF-BE7BBC8DFA7C}"/>
          </ac:spMkLst>
        </pc:spChg>
        <pc:spChg chg="add">
          <ac:chgData name="Kristina Biočić" userId="S::kristina.biocic2@skole.hr::7392f078-ed33-4df1-936a-56384b38e9ef" providerId="AD" clId="Web-{7FC42030-66F2-7A2B-45B3-12D5410BA72A}" dt="2024-04-07T17:50:50.962" v="1872"/>
          <ac:spMkLst>
            <pc:docMk/>
            <pc:sldMk cId="1346372219" sldId="262"/>
            <ac:spMk id="43" creationId="{A9362A14-6FB8-4FFC-AAA0-2E5AFF8A8D36}"/>
          </ac:spMkLst>
        </pc:spChg>
        <pc:picChg chg="add mod ord">
          <ac:chgData name="Kristina Biočić" userId="S::kristina.biocic2@skole.hr::7392f078-ed33-4df1-936a-56384b38e9ef" providerId="AD" clId="Web-{7FC42030-66F2-7A2B-45B3-12D5410BA72A}" dt="2024-04-07T17:50:50.962" v="1872"/>
          <ac:picMkLst>
            <pc:docMk/>
            <pc:sldMk cId="1346372219" sldId="262"/>
            <ac:picMk id="4" creationId="{CF81D968-DA89-1154-6C05-E33C7F521876}"/>
          </ac:picMkLst>
        </pc:picChg>
      </pc:sldChg>
      <pc:sldChg chg="addSp delSp modSp new mod setBg">
        <pc:chgData name="Kristina Biočić" userId="S::kristina.biocic2@skole.hr::7392f078-ed33-4df1-936a-56384b38e9ef" providerId="AD" clId="Web-{7FC42030-66F2-7A2B-45B3-12D5410BA72A}" dt="2024-04-07T17:47:38.132" v="1863"/>
        <pc:sldMkLst>
          <pc:docMk/>
          <pc:sldMk cId="941948464" sldId="263"/>
        </pc:sldMkLst>
        <pc:spChg chg="mod">
          <ac:chgData name="Kristina Biočić" userId="S::kristina.biocic2@skole.hr::7392f078-ed33-4df1-936a-56384b38e9ef" providerId="AD" clId="Web-{7FC42030-66F2-7A2B-45B3-12D5410BA72A}" dt="2024-04-07T17:47:38.132" v="1863"/>
          <ac:spMkLst>
            <pc:docMk/>
            <pc:sldMk cId="941948464" sldId="263"/>
            <ac:spMk id="2" creationId="{305F0065-E702-EBAF-851E-0F598BE28F70}"/>
          </ac:spMkLst>
        </pc:spChg>
        <pc:spChg chg="mod ord">
          <ac:chgData name="Kristina Biočić" userId="S::kristina.biocic2@skole.hr::7392f078-ed33-4df1-936a-56384b38e9ef" providerId="AD" clId="Web-{7FC42030-66F2-7A2B-45B3-12D5410BA72A}" dt="2024-04-07T17:47:38.132" v="1863"/>
          <ac:spMkLst>
            <pc:docMk/>
            <pc:sldMk cId="941948464" sldId="263"/>
            <ac:spMk id="3" creationId="{647B07E5-9A04-746B-F78F-E1EFB69720C0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47:30.179" v="1856"/>
          <ac:spMkLst>
            <pc:docMk/>
            <pc:sldMk cId="941948464" sldId="263"/>
            <ac:spMk id="9" creationId="{2C9A9DA9-7DC8-488B-A882-123947B0F3D9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47:30.179" v="1856"/>
          <ac:spMkLst>
            <pc:docMk/>
            <pc:sldMk cId="941948464" sldId="263"/>
            <ac:spMk id="11" creationId="{57F6BDD4-E066-4008-8011-6CC31AEB4556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47:30.179" v="1856"/>
          <ac:spMkLst>
            <pc:docMk/>
            <pc:sldMk cId="941948464" sldId="263"/>
            <ac:spMk id="13" creationId="{2711A8FB-68FC-45FC-B01E-38F809E2D439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47:30.179" v="1856"/>
          <ac:spMkLst>
            <pc:docMk/>
            <pc:sldMk cId="941948464" sldId="263"/>
            <ac:spMk id="15" creationId="{2A865FE3-5FC9-4049-87CF-30019C46C0F5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47:32.976" v="1858"/>
          <ac:spMkLst>
            <pc:docMk/>
            <pc:sldMk cId="941948464" sldId="263"/>
            <ac:spMk id="17" creationId="{728E3505-36F5-47A9-A188-7C60ACBB99EA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47:32.976" v="1858"/>
          <ac:spMkLst>
            <pc:docMk/>
            <pc:sldMk cId="941948464" sldId="263"/>
            <ac:spMk id="18" creationId="{98E79BE4-34FE-485A-98A5-92CE8F7C4743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47:35.695" v="1860"/>
          <ac:spMkLst>
            <pc:docMk/>
            <pc:sldMk cId="941948464" sldId="263"/>
            <ac:spMk id="20" creationId="{8FC9BE17-9A7B-462D-AE50-3D8777387304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47:35.695" v="1860"/>
          <ac:spMkLst>
            <pc:docMk/>
            <pc:sldMk cId="941948464" sldId="263"/>
            <ac:spMk id="21" creationId="{3EBE8569-6AEC-4B8C-8D53-2DE337CDBA65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47:35.695" v="1860"/>
          <ac:spMkLst>
            <pc:docMk/>
            <pc:sldMk cId="941948464" sldId="263"/>
            <ac:spMk id="22" creationId="{55D4142C-5077-457F-A6AD-3FECFDB39685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47:35.695" v="1860"/>
          <ac:spMkLst>
            <pc:docMk/>
            <pc:sldMk cId="941948464" sldId="263"/>
            <ac:spMk id="23" creationId="{7A5F0580-5EE9-419F-96EE-B6529EF6E7D0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47:38.132" v="1862"/>
          <ac:spMkLst>
            <pc:docMk/>
            <pc:sldMk cId="941948464" sldId="263"/>
            <ac:spMk id="25" creationId="{52E7A7D0-55A3-415E-AE9F-B7C59E36EB31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47:38.132" v="1862"/>
          <ac:spMkLst>
            <pc:docMk/>
            <pc:sldMk cId="941948464" sldId="263"/>
            <ac:spMk id="26" creationId="{EABAD4DA-87BA-4F70-9EF0-45C6BCF17823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47:38.132" v="1862"/>
          <ac:spMkLst>
            <pc:docMk/>
            <pc:sldMk cId="941948464" sldId="263"/>
            <ac:spMk id="27" creationId="{915128D9-2797-47FA-B6FE-EC24E6B8437A}"/>
          </ac:spMkLst>
        </pc:spChg>
        <pc:spChg chg="add">
          <ac:chgData name="Kristina Biočić" userId="S::kristina.biocic2@skole.hr::7392f078-ed33-4df1-936a-56384b38e9ef" providerId="AD" clId="Web-{7FC42030-66F2-7A2B-45B3-12D5410BA72A}" dt="2024-04-07T17:47:38.132" v="1863"/>
          <ac:spMkLst>
            <pc:docMk/>
            <pc:sldMk cId="941948464" sldId="263"/>
            <ac:spMk id="29" creationId="{8FC9BE17-9A7B-462D-AE50-3D8777387304}"/>
          </ac:spMkLst>
        </pc:spChg>
        <pc:spChg chg="add">
          <ac:chgData name="Kristina Biočić" userId="S::kristina.biocic2@skole.hr::7392f078-ed33-4df1-936a-56384b38e9ef" providerId="AD" clId="Web-{7FC42030-66F2-7A2B-45B3-12D5410BA72A}" dt="2024-04-07T17:47:38.132" v="1863"/>
          <ac:spMkLst>
            <pc:docMk/>
            <pc:sldMk cId="941948464" sldId="263"/>
            <ac:spMk id="30" creationId="{3EBE8569-6AEC-4B8C-8D53-2DE337CDBA65}"/>
          </ac:spMkLst>
        </pc:spChg>
        <pc:spChg chg="add">
          <ac:chgData name="Kristina Biočić" userId="S::kristina.biocic2@skole.hr::7392f078-ed33-4df1-936a-56384b38e9ef" providerId="AD" clId="Web-{7FC42030-66F2-7A2B-45B3-12D5410BA72A}" dt="2024-04-07T17:47:38.132" v="1863"/>
          <ac:spMkLst>
            <pc:docMk/>
            <pc:sldMk cId="941948464" sldId="263"/>
            <ac:spMk id="31" creationId="{55D4142C-5077-457F-A6AD-3FECFDB39685}"/>
          </ac:spMkLst>
        </pc:spChg>
        <pc:spChg chg="add">
          <ac:chgData name="Kristina Biočić" userId="S::kristina.biocic2@skole.hr::7392f078-ed33-4df1-936a-56384b38e9ef" providerId="AD" clId="Web-{7FC42030-66F2-7A2B-45B3-12D5410BA72A}" dt="2024-04-07T17:47:38.132" v="1863"/>
          <ac:spMkLst>
            <pc:docMk/>
            <pc:sldMk cId="941948464" sldId="263"/>
            <ac:spMk id="32" creationId="{7A5F0580-5EE9-419F-96EE-B6529EF6E7D0}"/>
          </ac:spMkLst>
        </pc:spChg>
        <pc:picChg chg="add mod ord">
          <ac:chgData name="Kristina Biočić" userId="S::kristina.biocic2@skole.hr::7392f078-ed33-4df1-936a-56384b38e9ef" providerId="AD" clId="Web-{7FC42030-66F2-7A2B-45B3-12D5410BA72A}" dt="2024-04-07T17:47:38.132" v="1863"/>
          <ac:picMkLst>
            <pc:docMk/>
            <pc:sldMk cId="941948464" sldId="263"/>
            <ac:picMk id="4" creationId="{14DDF414-BAE5-B42B-0CC0-DD3B123D8BCF}"/>
          </ac:picMkLst>
        </pc:picChg>
      </pc:sldChg>
      <pc:sldChg chg="addSp delSp modSp new mod setBg">
        <pc:chgData name="Kristina Biočić" userId="S::kristina.biocic2@skole.hr::7392f078-ed33-4df1-936a-56384b38e9ef" providerId="AD" clId="Web-{7FC42030-66F2-7A2B-45B3-12D5410BA72A}" dt="2024-04-07T17:37:23.060" v="1831"/>
        <pc:sldMkLst>
          <pc:docMk/>
          <pc:sldMk cId="2241224583" sldId="264"/>
        </pc:sldMkLst>
        <pc:spChg chg="mod ord">
          <ac:chgData name="Kristina Biočić" userId="S::kristina.biocic2@skole.hr::7392f078-ed33-4df1-936a-56384b38e9ef" providerId="AD" clId="Web-{7FC42030-66F2-7A2B-45B3-12D5410BA72A}" dt="2024-04-07T17:37:23.060" v="1831"/>
          <ac:spMkLst>
            <pc:docMk/>
            <pc:sldMk cId="2241224583" sldId="264"/>
            <ac:spMk id="2" creationId="{8243701E-6927-8869-849D-5E635CE65A17}"/>
          </ac:spMkLst>
        </pc:spChg>
        <pc:spChg chg="mod ord">
          <ac:chgData name="Kristina Biočić" userId="S::kristina.biocic2@skole.hr::7392f078-ed33-4df1-936a-56384b38e9ef" providerId="AD" clId="Web-{7FC42030-66F2-7A2B-45B3-12D5410BA72A}" dt="2024-04-07T17:37:23.060" v="1831"/>
          <ac:spMkLst>
            <pc:docMk/>
            <pc:sldMk cId="2241224583" sldId="264"/>
            <ac:spMk id="3" creationId="{C4916C1B-FDF4-C34F-C0AE-FF36079FEAD6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36:52.138" v="1824"/>
          <ac:spMkLst>
            <pc:docMk/>
            <pc:sldMk cId="2241224583" sldId="264"/>
            <ac:spMk id="9" creationId="{8380AD67-C5CA-4918-B4BB-C359BB03EEDD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36:52.138" v="1824"/>
          <ac:spMkLst>
            <pc:docMk/>
            <pc:sldMk cId="2241224583" sldId="264"/>
            <ac:spMk id="11" creationId="{EABAD4DA-87BA-4F70-9EF0-45C6BCF17823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36:52.138" v="1824"/>
          <ac:spMkLst>
            <pc:docMk/>
            <pc:sldMk cId="2241224583" sldId="264"/>
            <ac:spMk id="13" creationId="{915128D9-2797-47FA-B6FE-EC24E6B8437A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36:21.060" v="1815"/>
          <ac:spMkLst>
            <pc:docMk/>
            <pc:sldMk cId="2241224583" sldId="264"/>
            <ac:spMk id="18" creationId="{4CBC69AF-AE9D-43C7-A183-244646418BB4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36:21.060" v="1815"/>
          <ac:spMkLst>
            <pc:docMk/>
            <pc:sldMk cId="2241224583" sldId="264"/>
            <ac:spMk id="20" creationId="{BE64232A-D912-4882-BF58-104918115741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36:21.060" v="1815"/>
          <ac:spMkLst>
            <pc:docMk/>
            <pc:sldMk cId="2241224583" sldId="264"/>
            <ac:spMk id="22" creationId="{E8E4E9D8-6D9C-4646-83A2-11844D84EAE4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36:38.732" v="1817"/>
          <ac:spMkLst>
            <pc:docMk/>
            <pc:sldMk cId="2241224583" sldId="264"/>
            <ac:spMk id="24" creationId="{CB077B7C-FE7A-4C81-92C6-F20D2AE425E1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36:38.732" v="1817"/>
          <ac:spMkLst>
            <pc:docMk/>
            <pc:sldMk cId="2241224583" sldId="264"/>
            <ac:spMk id="25" creationId="{49724451-1817-47EC-8F8A-7534815277C6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36:38.732" v="1817"/>
          <ac:spMkLst>
            <pc:docMk/>
            <pc:sldMk cId="2241224583" sldId="264"/>
            <ac:spMk id="26" creationId="{1972FFF2-19E8-4ABA-8DF0-DF0BB9CA0F44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36:38.732" v="1817"/>
          <ac:spMkLst>
            <pc:docMk/>
            <pc:sldMk cId="2241224583" sldId="264"/>
            <ac:spMk id="27" creationId="{D675D8C3-7329-47B0-9782-C66F095D7366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36:43.482" v="1819"/>
          <ac:spMkLst>
            <pc:docMk/>
            <pc:sldMk cId="2241224583" sldId="264"/>
            <ac:spMk id="29" creationId="{E36BB3C5-822B-45E1-A81E-5CC3176C61A1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36:43.482" v="1819"/>
          <ac:spMkLst>
            <pc:docMk/>
            <pc:sldMk cId="2241224583" sldId="264"/>
            <ac:spMk id="30" creationId="{FB39ECA9-4CDE-4883-98E8-287E905E9F07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36:43.482" v="1819"/>
          <ac:spMkLst>
            <pc:docMk/>
            <pc:sldMk cId="2241224583" sldId="264"/>
            <ac:spMk id="31" creationId="{A67483D0-BAEB-4927-88AD-76F5DA8468DE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36:43.482" v="1819"/>
          <ac:spMkLst>
            <pc:docMk/>
            <pc:sldMk cId="2241224583" sldId="264"/>
            <ac:spMk id="32" creationId="{0DBB7B12-4298-4CFB-B539-44A91C930328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36:47.888" v="1821"/>
          <ac:spMkLst>
            <pc:docMk/>
            <pc:sldMk cId="2241224583" sldId="264"/>
            <ac:spMk id="34" creationId="{633D240C-2220-494F-90F6-2A8A57C05CE0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36:47.888" v="1821"/>
          <ac:spMkLst>
            <pc:docMk/>
            <pc:sldMk cId="2241224583" sldId="264"/>
            <ac:spMk id="35" creationId="{82F8B5D5-EDD3-466C-9CFA-C8A8B1C7F6B8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36:47.888" v="1821"/>
          <ac:spMkLst>
            <pc:docMk/>
            <pc:sldMk cId="2241224583" sldId="264"/>
            <ac:spMk id="36" creationId="{9FC6858B-B383-4FB7-AAFA-9CBB9215D4BC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36:52.138" v="1823"/>
          <ac:spMkLst>
            <pc:docMk/>
            <pc:sldMk cId="2241224583" sldId="264"/>
            <ac:spMk id="38" creationId="{38468727-63BE-4191-B4A6-C30C82C0E986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36:52.138" v="1823"/>
          <ac:spMkLst>
            <pc:docMk/>
            <pc:sldMk cId="2241224583" sldId="264"/>
            <ac:spMk id="39" creationId="{9D355BB6-1BB8-4828-B246-CFB31742D7B8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36:52.138" v="1823"/>
          <ac:spMkLst>
            <pc:docMk/>
            <pc:sldMk cId="2241224583" sldId="264"/>
            <ac:spMk id="40" creationId="{CA52A9B9-B2B3-46F0-9D53-0EFF9905BF8F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37:23.060" v="1831"/>
          <ac:spMkLst>
            <pc:docMk/>
            <pc:sldMk cId="2241224583" sldId="264"/>
            <ac:spMk id="42" creationId="{DB90EDA9-2517-46EC-B6D4-3918D04786C1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37:23.060" v="1831"/>
          <ac:spMkLst>
            <pc:docMk/>
            <pc:sldMk cId="2241224583" sldId="264"/>
            <ac:spMk id="43" creationId="{D449B1F2-532C-44C7-8AC7-28EA15EE02CB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37:23.060" v="1831"/>
          <ac:spMkLst>
            <pc:docMk/>
            <pc:sldMk cId="2241224583" sldId="264"/>
            <ac:spMk id="44" creationId="{EE7D3784-5CF9-4282-9B1C-523957852BF6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37:13.357" v="1828"/>
          <ac:spMkLst>
            <pc:docMk/>
            <pc:sldMk cId="2241224583" sldId="264"/>
            <ac:spMk id="49" creationId="{79477870-C64A-4E35-8F2F-05B7114F3C74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37:13.357" v="1828"/>
          <ac:spMkLst>
            <pc:docMk/>
            <pc:sldMk cId="2241224583" sldId="264"/>
            <ac:spMk id="51" creationId="{8AEA628B-C8FF-4D0B-B111-F101F580B15D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37:13.357" v="1828"/>
          <ac:spMkLst>
            <pc:docMk/>
            <pc:sldMk cId="2241224583" sldId="264"/>
            <ac:spMk id="53" creationId="{42663BD0-064C-40FC-A331-F49FCA9536AA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37:23.060" v="1830"/>
          <ac:spMkLst>
            <pc:docMk/>
            <pc:sldMk cId="2241224583" sldId="264"/>
            <ac:spMk id="55" creationId="{728E3505-36F5-47A9-A188-7C60ACBB99EA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37:23.060" v="1830"/>
          <ac:spMkLst>
            <pc:docMk/>
            <pc:sldMk cId="2241224583" sldId="264"/>
            <ac:spMk id="56" creationId="{98E79BE4-34FE-485A-98A5-92CE8F7C4743}"/>
          </ac:spMkLst>
        </pc:spChg>
        <pc:spChg chg="add">
          <ac:chgData name="Kristina Biočić" userId="S::kristina.biocic2@skole.hr::7392f078-ed33-4df1-936a-56384b38e9ef" providerId="AD" clId="Web-{7FC42030-66F2-7A2B-45B3-12D5410BA72A}" dt="2024-04-07T17:37:23.060" v="1831"/>
          <ac:spMkLst>
            <pc:docMk/>
            <pc:sldMk cId="2241224583" sldId="264"/>
            <ac:spMk id="58" creationId="{8380AD67-C5CA-4918-B4BB-C359BB03EEDD}"/>
          </ac:spMkLst>
        </pc:spChg>
        <pc:spChg chg="add">
          <ac:chgData name="Kristina Biočić" userId="S::kristina.biocic2@skole.hr::7392f078-ed33-4df1-936a-56384b38e9ef" providerId="AD" clId="Web-{7FC42030-66F2-7A2B-45B3-12D5410BA72A}" dt="2024-04-07T17:37:23.060" v="1831"/>
          <ac:spMkLst>
            <pc:docMk/>
            <pc:sldMk cId="2241224583" sldId="264"/>
            <ac:spMk id="59" creationId="{EABAD4DA-87BA-4F70-9EF0-45C6BCF17823}"/>
          </ac:spMkLst>
        </pc:spChg>
        <pc:spChg chg="add">
          <ac:chgData name="Kristina Biočić" userId="S::kristina.biocic2@skole.hr::7392f078-ed33-4df1-936a-56384b38e9ef" providerId="AD" clId="Web-{7FC42030-66F2-7A2B-45B3-12D5410BA72A}" dt="2024-04-07T17:37:23.060" v="1831"/>
          <ac:spMkLst>
            <pc:docMk/>
            <pc:sldMk cId="2241224583" sldId="264"/>
            <ac:spMk id="60" creationId="{915128D9-2797-47FA-B6FE-EC24E6B8437A}"/>
          </ac:spMkLst>
        </pc:spChg>
        <pc:picChg chg="add del mod ord">
          <ac:chgData name="Kristina Biočić" userId="S::kristina.biocic2@skole.hr::7392f078-ed33-4df1-936a-56384b38e9ef" providerId="AD" clId="Web-{7FC42030-66F2-7A2B-45B3-12D5410BA72A}" dt="2024-04-07T17:37:04.591" v="1826"/>
          <ac:picMkLst>
            <pc:docMk/>
            <pc:sldMk cId="2241224583" sldId="264"/>
            <ac:picMk id="4" creationId="{C6C9D634-9272-5462-3DF2-48E6DFF0A230}"/>
          </ac:picMkLst>
        </pc:picChg>
        <pc:picChg chg="add mod ord">
          <ac:chgData name="Kristina Biočić" userId="S::kristina.biocic2@skole.hr::7392f078-ed33-4df1-936a-56384b38e9ef" providerId="AD" clId="Web-{7FC42030-66F2-7A2B-45B3-12D5410BA72A}" dt="2024-04-07T17:37:23.060" v="1831"/>
          <ac:picMkLst>
            <pc:docMk/>
            <pc:sldMk cId="2241224583" sldId="264"/>
            <ac:picMk id="5" creationId="{04CD08E7-C3D1-F6B5-A180-6C3078A06C1A}"/>
          </ac:picMkLst>
        </pc:picChg>
      </pc:sldChg>
      <pc:sldChg chg="addSp delSp modSp new mod setBg">
        <pc:chgData name="Kristina Biočić" userId="S::kristina.biocic2@skole.hr::7392f078-ed33-4df1-936a-56384b38e9ef" providerId="AD" clId="Web-{7FC42030-66F2-7A2B-45B3-12D5410BA72A}" dt="2024-04-07T17:39:04.483" v="1835"/>
        <pc:sldMkLst>
          <pc:docMk/>
          <pc:sldMk cId="1571651814" sldId="265"/>
        </pc:sldMkLst>
        <pc:spChg chg="mod">
          <ac:chgData name="Kristina Biočić" userId="S::kristina.biocic2@skole.hr::7392f078-ed33-4df1-936a-56384b38e9ef" providerId="AD" clId="Web-{7FC42030-66F2-7A2B-45B3-12D5410BA72A}" dt="2024-04-07T17:37:44.045" v="1833"/>
          <ac:spMkLst>
            <pc:docMk/>
            <pc:sldMk cId="1571651814" sldId="265"/>
            <ac:spMk id="2" creationId="{4AD5B41A-AF1B-92D3-AA3E-69A73FC31C92}"/>
          </ac:spMkLst>
        </pc:spChg>
        <pc:spChg chg="mod">
          <ac:chgData name="Kristina Biočić" userId="S::kristina.biocic2@skole.hr::7392f078-ed33-4df1-936a-56384b38e9ef" providerId="AD" clId="Web-{7FC42030-66F2-7A2B-45B3-12D5410BA72A}" dt="2024-04-07T17:37:44.045" v="1833"/>
          <ac:spMkLst>
            <pc:docMk/>
            <pc:sldMk cId="1571651814" sldId="265"/>
            <ac:spMk id="3" creationId="{06191D93-E351-4364-F846-0BB83F7AC153}"/>
          </ac:spMkLst>
        </pc:spChg>
        <pc:spChg chg="add">
          <ac:chgData name="Kristina Biočić" userId="S::kristina.biocic2@skole.hr::7392f078-ed33-4df1-936a-56384b38e9ef" providerId="AD" clId="Web-{7FC42030-66F2-7A2B-45B3-12D5410BA72A}" dt="2024-04-07T17:37:44.045" v="1833"/>
          <ac:spMkLst>
            <pc:docMk/>
            <pc:sldMk cId="1571651814" sldId="265"/>
            <ac:spMk id="9" creationId="{F94AA2BD-2E3F-4B1D-8127-5744B8115311}"/>
          </ac:spMkLst>
        </pc:spChg>
        <pc:spChg chg="add">
          <ac:chgData name="Kristina Biočić" userId="S::kristina.biocic2@skole.hr::7392f078-ed33-4df1-936a-56384b38e9ef" providerId="AD" clId="Web-{7FC42030-66F2-7A2B-45B3-12D5410BA72A}" dt="2024-04-07T17:37:44.045" v="1833"/>
          <ac:spMkLst>
            <pc:docMk/>
            <pc:sldMk cId="1571651814" sldId="265"/>
            <ac:spMk id="11" creationId="{4BD02261-2DC8-4AA8-9E16-7751AE892445}"/>
          </ac:spMkLst>
        </pc:spChg>
        <pc:spChg chg="add">
          <ac:chgData name="Kristina Biočić" userId="S::kristina.biocic2@skole.hr::7392f078-ed33-4df1-936a-56384b38e9ef" providerId="AD" clId="Web-{7FC42030-66F2-7A2B-45B3-12D5410BA72A}" dt="2024-04-07T17:37:44.045" v="1833"/>
          <ac:spMkLst>
            <pc:docMk/>
            <pc:sldMk cId="1571651814" sldId="265"/>
            <ac:spMk id="13" creationId="{3D752CF2-2291-40B5-B462-C17B174C10BC}"/>
          </ac:spMkLst>
        </pc:spChg>
        <pc:picChg chg="add mod">
          <ac:chgData name="Kristina Biočić" userId="S::kristina.biocic2@skole.hr::7392f078-ed33-4df1-936a-56384b38e9ef" providerId="AD" clId="Web-{7FC42030-66F2-7A2B-45B3-12D5410BA72A}" dt="2024-04-07T17:37:44.045" v="1833"/>
          <ac:picMkLst>
            <pc:docMk/>
            <pc:sldMk cId="1571651814" sldId="265"/>
            <ac:picMk id="4" creationId="{BBE1340F-C0F6-42F8-3B9E-9C713EE5558C}"/>
          </ac:picMkLst>
        </pc:picChg>
        <pc:picChg chg="add del mod">
          <ac:chgData name="Kristina Biočić" userId="S::kristina.biocic2@skole.hr::7392f078-ed33-4df1-936a-56384b38e9ef" providerId="AD" clId="Web-{7FC42030-66F2-7A2B-45B3-12D5410BA72A}" dt="2024-04-07T17:39:04.483" v="1835"/>
          <ac:picMkLst>
            <pc:docMk/>
            <pc:sldMk cId="1571651814" sldId="265"/>
            <ac:picMk id="5" creationId="{BCD90DE4-1472-BD94-CCBB-0DCE586FBCFC}"/>
          </ac:picMkLst>
        </pc:picChg>
      </pc:sldChg>
      <pc:sldChg chg="addSp modSp new mod setBg">
        <pc:chgData name="Kristina Biočić" userId="S::kristina.biocic2@skole.hr::7392f078-ed33-4df1-936a-56384b38e9ef" providerId="AD" clId="Web-{7FC42030-66F2-7A2B-45B3-12D5410BA72A}" dt="2024-04-07T17:58:14.371" v="1874"/>
        <pc:sldMkLst>
          <pc:docMk/>
          <pc:sldMk cId="4181050790" sldId="266"/>
        </pc:sldMkLst>
        <pc:spChg chg="mod">
          <ac:chgData name="Kristina Biočić" userId="S::kristina.biocic2@skole.hr::7392f078-ed33-4df1-936a-56384b38e9ef" providerId="AD" clId="Web-{7FC42030-66F2-7A2B-45B3-12D5410BA72A}" dt="2024-04-07T17:58:14.371" v="1874"/>
          <ac:spMkLst>
            <pc:docMk/>
            <pc:sldMk cId="4181050790" sldId="266"/>
            <ac:spMk id="2" creationId="{2DFCA022-82B3-3DBF-B6F4-49037D69BC22}"/>
          </ac:spMkLst>
        </pc:spChg>
        <pc:spChg chg="mod ord">
          <ac:chgData name="Kristina Biočić" userId="S::kristina.biocic2@skole.hr::7392f078-ed33-4df1-936a-56384b38e9ef" providerId="AD" clId="Web-{7FC42030-66F2-7A2B-45B3-12D5410BA72A}" dt="2024-04-07T17:58:14.371" v="1874"/>
          <ac:spMkLst>
            <pc:docMk/>
            <pc:sldMk cId="4181050790" sldId="266"/>
            <ac:spMk id="3" creationId="{F9C123BC-EA0B-68DB-335F-B2563056DA51}"/>
          </ac:spMkLst>
        </pc:spChg>
        <pc:spChg chg="add">
          <ac:chgData name="Kristina Biočić" userId="S::kristina.biocic2@skole.hr::7392f078-ed33-4df1-936a-56384b38e9ef" providerId="AD" clId="Web-{7FC42030-66F2-7A2B-45B3-12D5410BA72A}" dt="2024-04-07T17:58:14.371" v="1874"/>
          <ac:spMkLst>
            <pc:docMk/>
            <pc:sldMk cId="4181050790" sldId="266"/>
            <ac:spMk id="9" creationId="{8380AD67-C5CA-4918-B4BB-C359BB03EEDD}"/>
          </ac:spMkLst>
        </pc:spChg>
        <pc:spChg chg="add">
          <ac:chgData name="Kristina Biočić" userId="S::kristina.biocic2@skole.hr::7392f078-ed33-4df1-936a-56384b38e9ef" providerId="AD" clId="Web-{7FC42030-66F2-7A2B-45B3-12D5410BA72A}" dt="2024-04-07T17:58:14.371" v="1874"/>
          <ac:spMkLst>
            <pc:docMk/>
            <pc:sldMk cId="4181050790" sldId="266"/>
            <ac:spMk id="11" creationId="{EABAD4DA-87BA-4F70-9EF0-45C6BCF17823}"/>
          </ac:spMkLst>
        </pc:spChg>
        <pc:spChg chg="add">
          <ac:chgData name="Kristina Biočić" userId="S::kristina.biocic2@skole.hr::7392f078-ed33-4df1-936a-56384b38e9ef" providerId="AD" clId="Web-{7FC42030-66F2-7A2B-45B3-12D5410BA72A}" dt="2024-04-07T17:58:14.371" v="1874"/>
          <ac:spMkLst>
            <pc:docMk/>
            <pc:sldMk cId="4181050790" sldId="266"/>
            <ac:spMk id="13" creationId="{915128D9-2797-47FA-B6FE-EC24E6B8437A}"/>
          </ac:spMkLst>
        </pc:spChg>
        <pc:picChg chg="add mod">
          <ac:chgData name="Kristina Biočić" userId="S::kristina.biocic2@skole.hr::7392f078-ed33-4df1-936a-56384b38e9ef" providerId="AD" clId="Web-{7FC42030-66F2-7A2B-45B3-12D5410BA72A}" dt="2024-04-07T17:58:14.371" v="1874"/>
          <ac:picMkLst>
            <pc:docMk/>
            <pc:sldMk cId="4181050790" sldId="266"/>
            <ac:picMk id="4" creationId="{C8441440-53B4-02E8-1536-7D8F61ABB82D}"/>
          </ac:picMkLst>
        </pc:picChg>
      </pc:sldChg>
      <pc:sldChg chg="addSp delSp modSp new mod setBg">
        <pc:chgData name="Kristina Biočić" userId="S::kristina.biocic2@skole.hr::7392f078-ed33-4df1-936a-56384b38e9ef" providerId="AD" clId="Web-{7FC42030-66F2-7A2B-45B3-12D5410BA72A}" dt="2024-04-07T18:01:27.716" v="1880"/>
        <pc:sldMkLst>
          <pc:docMk/>
          <pc:sldMk cId="2591570154" sldId="267"/>
        </pc:sldMkLst>
        <pc:spChg chg="mod">
          <ac:chgData name="Kristina Biočić" userId="S::kristina.biocic2@skole.hr::7392f078-ed33-4df1-936a-56384b38e9ef" providerId="AD" clId="Web-{7FC42030-66F2-7A2B-45B3-12D5410BA72A}" dt="2024-04-07T18:01:27.716" v="1880"/>
          <ac:spMkLst>
            <pc:docMk/>
            <pc:sldMk cId="2591570154" sldId="267"/>
            <ac:spMk id="2" creationId="{45FEC6B8-1B31-AD92-4A90-286BD1595439}"/>
          </ac:spMkLst>
        </pc:spChg>
        <pc:spChg chg="mod ord">
          <ac:chgData name="Kristina Biočić" userId="S::kristina.biocic2@skole.hr::7392f078-ed33-4df1-936a-56384b38e9ef" providerId="AD" clId="Web-{7FC42030-66F2-7A2B-45B3-12D5410BA72A}" dt="2024-04-07T18:01:27.716" v="1880"/>
          <ac:spMkLst>
            <pc:docMk/>
            <pc:sldMk cId="2591570154" sldId="267"/>
            <ac:spMk id="3" creationId="{CBA7BA4B-1CD7-6B06-1813-85B6D8AB7159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8:01:21.185" v="1877"/>
          <ac:spMkLst>
            <pc:docMk/>
            <pc:sldMk cId="2591570154" sldId="267"/>
            <ac:spMk id="9" creationId="{F94AA2BD-2E3F-4B1D-8127-5744B8115311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8:01:21.185" v="1877"/>
          <ac:spMkLst>
            <pc:docMk/>
            <pc:sldMk cId="2591570154" sldId="267"/>
            <ac:spMk id="11" creationId="{4BD02261-2DC8-4AA8-9E16-7751AE892445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8:01:21.185" v="1877"/>
          <ac:spMkLst>
            <pc:docMk/>
            <pc:sldMk cId="2591570154" sldId="267"/>
            <ac:spMk id="13" creationId="{3D752CF2-2291-40B5-B462-C17B174C10BC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8:01:27.716" v="1879"/>
          <ac:spMkLst>
            <pc:docMk/>
            <pc:sldMk cId="2591570154" sldId="267"/>
            <ac:spMk id="15" creationId="{8380AD67-C5CA-4918-B4BB-C359BB03EEDD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8:01:27.716" v="1879"/>
          <ac:spMkLst>
            <pc:docMk/>
            <pc:sldMk cId="2591570154" sldId="267"/>
            <ac:spMk id="16" creationId="{EABAD4DA-87BA-4F70-9EF0-45C6BCF17823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8:01:27.716" v="1879"/>
          <ac:spMkLst>
            <pc:docMk/>
            <pc:sldMk cId="2591570154" sldId="267"/>
            <ac:spMk id="17" creationId="{915128D9-2797-47FA-B6FE-EC24E6B8437A}"/>
          </ac:spMkLst>
        </pc:spChg>
        <pc:spChg chg="add">
          <ac:chgData name="Kristina Biočić" userId="S::kristina.biocic2@skole.hr::7392f078-ed33-4df1-936a-56384b38e9ef" providerId="AD" clId="Web-{7FC42030-66F2-7A2B-45B3-12D5410BA72A}" dt="2024-04-07T18:01:27.716" v="1880"/>
          <ac:spMkLst>
            <pc:docMk/>
            <pc:sldMk cId="2591570154" sldId="267"/>
            <ac:spMk id="19" creationId="{2C9A9DA9-7DC8-488B-A882-123947B0F3D9}"/>
          </ac:spMkLst>
        </pc:spChg>
        <pc:spChg chg="add">
          <ac:chgData name="Kristina Biočić" userId="S::kristina.biocic2@skole.hr::7392f078-ed33-4df1-936a-56384b38e9ef" providerId="AD" clId="Web-{7FC42030-66F2-7A2B-45B3-12D5410BA72A}" dt="2024-04-07T18:01:27.716" v="1880"/>
          <ac:spMkLst>
            <pc:docMk/>
            <pc:sldMk cId="2591570154" sldId="267"/>
            <ac:spMk id="20" creationId="{57F6BDD4-E066-4008-8011-6CC31AEB4556}"/>
          </ac:spMkLst>
        </pc:spChg>
        <pc:spChg chg="add">
          <ac:chgData name="Kristina Biočić" userId="S::kristina.biocic2@skole.hr::7392f078-ed33-4df1-936a-56384b38e9ef" providerId="AD" clId="Web-{7FC42030-66F2-7A2B-45B3-12D5410BA72A}" dt="2024-04-07T18:01:27.716" v="1880"/>
          <ac:spMkLst>
            <pc:docMk/>
            <pc:sldMk cId="2591570154" sldId="267"/>
            <ac:spMk id="21" creationId="{2711A8FB-68FC-45FC-B01E-38F809E2D439}"/>
          </ac:spMkLst>
        </pc:spChg>
        <pc:spChg chg="add">
          <ac:chgData name="Kristina Biočić" userId="S::kristina.biocic2@skole.hr::7392f078-ed33-4df1-936a-56384b38e9ef" providerId="AD" clId="Web-{7FC42030-66F2-7A2B-45B3-12D5410BA72A}" dt="2024-04-07T18:01:27.716" v="1880"/>
          <ac:spMkLst>
            <pc:docMk/>
            <pc:sldMk cId="2591570154" sldId="267"/>
            <ac:spMk id="22" creationId="{2A865FE3-5FC9-4049-87CF-30019C46C0F5}"/>
          </ac:spMkLst>
        </pc:spChg>
        <pc:picChg chg="add mod">
          <ac:chgData name="Kristina Biočić" userId="S::kristina.biocic2@skole.hr::7392f078-ed33-4df1-936a-56384b38e9ef" providerId="AD" clId="Web-{7FC42030-66F2-7A2B-45B3-12D5410BA72A}" dt="2024-04-07T18:01:27.716" v="1880"/>
          <ac:picMkLst>
            <pc:docMk/>
            <pc:sldMk cId="2591570154" sldId="267"/>
            <ac:picMk id="4" creationId="{4AAF2A16-0529-0006-F854-510CC3447582}"/>
          </ac:picMkLst>
        </pc:picChg>
      </pc:sldChg>
      <pc:sldChg chg="addSp delSp modSp new">
        <pc:chgData name="Kristina Biočić" userId="S::kristina.biocic2@skole.hr::7392f078-ed33-4df1-936a-56384b38e9ef" providerId="AD" clId="Web-{7FC42030-66F2-7A2B-45B3-12D5410BA72A}" dt="2024-04-07T19:49:43.342" v="2288" actId="20577"/>
        <pc:sldMkLst>
          <pc:docMk/>
          <pc:sldMk cId="3892116668" sldId="268"/>
        </pc:sldMkLst>
        <pc:spChg chg="mod">
          <ac:chgData name="Kristina Biočić" userId="S::kristina.biocic2@skole.hr::7392f078-ed33-4df1-936a-56384b38e9ef" providerId="AD" clId="Web-{7FC42030-66F2-7A2B-45B3-12D5410BA72A}" dt="2024-04-07T19:49:43.342" v="2288" actId="20577"/>
          <ac:spMkLst>
            <pc:docMk/>
            <pc:sldMk cId="3892116668" sldId="268"/>
            <ac:spMk id="2" creationId="{1FF9EF9C-388E-378F-7B91-5F84B11C10D8}"/>
          </ac:spMkLst>
        </pc:spChg>
        <pc:spChg chg="del mod">
          <ac:chgData name="Kristina Biočić" userId="S::kristina.biocic2@skole.hr::7392f078-ed33-4df1-936a-56384b38e9ef" providerId="AD" clId="Web-{7FC42030-66F2-7A2B-45B3-12D5410BA72A}" dt="2024-04-07T19:46:44.451" v="2269"/>
          <ac:spMkLst>
            <pc:docMk/>
            <pc:sldMk cId="3892116668" sldId="268"/>
            <ac:spMk id="3" creationId="{E5B8A309-E6B1-CF07-402E-2ED5A2636CE3}"/>
          </ac:spMkLst>
        </pc:spChg>
        <pc:picChg chg="add mod ord">
          <ac:chgData name="Kristina Biočić" userId="S::kristina.biocic2@skole.hr::7392f078-ed33-4df1-936a-56384b38e9ef" providerId="AD" clId="Web-{7FC42030-66F2-7A2B-45B3-12D5410BA72A}" dt="2024-04-07T19:48:09.467" v="2274" actId="14100"/>
          <ac:picMkLst>
            <pc:docMk/>
            <pc:sldMk cId="3892116668" sldId="268"/>
            <ac:picMk id="4" creationId="{06EB5984-37C4-27EC-E467-4E6FEC04918F}"/>
          </ac:picMkLst>
        </pc:picChg>
      </pc:sldChg>
      <pc:sldChg chg="addSp delSp modSp new mod setBg">
        <pc:chgData name="Kristina Biočić" userId="S::kristina.biocic2@skole.hr::7392f078-ed33-4df1-936a-56384b38e9ef" providerId="AD" clId="Web-{7FC42030-66F2-7A2B-45B3-12D5410BA72A}" dt="2024-04-07T18:06:57.218" v="1927" actId="20577"/>
        <pc:sldMkLst>
          <pc:docMk/>
          <pc:sldMk cId="2846795424" sldId="269"/>
        </pc:sldMkLst>
        <pc:spChg chg="add del">
          <ac:chgData name="Kristina Biočić" userId="S::kristina.biocic2@skole.hr::7392f078-ed33-4df1-936a-56384b38e9ef" providerId="AD" clId="Web-{7FC42030-66F2-7A2B-45B3-12D5410BA72A}" dt="2024-04-07T18:06:20.203" v="1919"/>
          <ac:spMkLst>
            <pc:docMk/>
            <pc:sldMk cId="2846795424" sldId="269"/>
            <ac:spMk id="2" creationId="{BC5344ED-C81E-9651-F853-33DF5D89401A}"/>
          </ac:spMkLst>
        </pc:spChg>
        <pc:spChg chg="del">
          <ac:chgData name="Kristina Biočić" userId="S::kristina.biocic2@skole.hr::7392f078-ed33-4df1-936a-56384b38e9ef" providerId="AD" clId="Web-{7FC42030-66F2-7A2B-45B3-12D5410BA72A}" dt="2024-04-07T18:05:53.046" v="1916"/>
          <ac:spMkLst>
            <pc:docMk/>
            <pc:sldMk cId="2846795424" sldId="269"/>
            <ac:spMk id="3" creationId="{8917F409-E1B4-C983-60D5-927C30829A90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8:06:20.187" v="1918"/>
          <ac:spMkLst>
            <pc:docMk/>
            <pc:sldMk cId="2846795424" sldId="269"/>
            <ac:spMk id="9" creationId="{726908CC-6AC4-4222-8250-B90B6072E8AC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8:06:20.187" v="1918"/>
          <ac:spMkLst>
            <pc:docMk/>
            <pc:sldMk cId="2846795424" sldId="269"/>
            <ac:spMk id="11" creationId="{F2F606D8-696E-4B76-BB10-43672AA1475A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8:06:20.187" v="1918"/>
          <ac:spMkLst>
            <pc:docMk/>
            <pc:sldMk cId="2846795424" sldId="269"/>
            <ac:spMk id="13" creationId="{3ABF1881-5AFD-48F9-979A-19EE2FE30A33}"/>
          </ac:spMkLst>
        </pc:spChg>
        <pc:spChg chg="add">
          <ac:chgData name="Kristina Biočić" userId="S::kristina.biocic2@skole.hr::7392f078-ed33-4df1-936a-56384b38e9ef" providerId="AD" clId="Web-{7FC42030-66F2-7A2B-45B3-12D5410BA72A}" dt="2024-04-07T18:06:20.203" v="1919"/>
          <ac:spMkLst>
            <pc:docMk/>
            <pc:sldMk cId="2846795424" sldId="269"/>
            <ac:spMk id="15" creationId="{A44CD100-6267-4E62-AA64-2182A3A6A1C0}"/>
          </ac:spMkLst>
        </pc:spChg>
        <pc:spChg chg="add">
          <ac:chgData name="Kristina Biočić" userId="S::kristina.biocic2@skole.hr::7392f078-ed33-4df1-936a-56384b38e9ef" providerId="AD" clId="Web-{7FC42030-66F2-7A2B-45B3-12D5410BA72A}" dt="2024-04-07T18:06:20.203" v="1919"/>
          <ac:spMkLst>
            <pc:docMk/>
            <pc:sldMk cId="2846795424" sldId="269"/>
            <ac:spMk id="16" creationId="{8D06CE56-3881-4ADA-8CEF-D18B02C242A3}"/>
          </ac:spMkLst>
        </pc:spChg>
        <pc:spChg chg="add">
          <ac:chgData name="Kristina Biočić" userId="S::kristina.biocic2@skole.hr::7392f078-ed33-4df1-936a-56384b38e9ef" providerId="AD" clId="Web-{7FC42030-66F2-7A2B-45B3-12D5410BA72A}" dt="2024-04-07T18:06:20.203" v="1919"/>
          <ac:spMkLst>
            <pc:docMk/>
            <pc:sldMk cId="2846795424" sldId="269"/>
            <ac:spMk id="17" creationId="{AF2F604E-43BE-4DC3-B983-E071523364F8}"/>
          </ac:spMkLst>
        </pc:spChg>
        <pc:spChg chg="add">
          <ac:chgData name="Kristina Biočić" userId="S::kristina.biocic2@skole.hr::7392f078-ed33-4df1-936a-56384b38e9ef" providerId="AD" clId="Web-{7FC42030-66F2-7A2B-45B3-12D5410BA72A}" dt="2024-04-07T18:06:20.203" v="1919"/>
          <ac:spMkLst>
            <pc:docMk/>
            <pc:sldMk cId="2846795424" sldId="269"/>
            <ac:spMk id="18" creationId="{79F3C543-62EC-4433-9C93-A2CD8764E9B4}"/>
          </ac:spMkLst>
        </pc:spChg>
        <pc:spChg chg="add">
          <ac:chgData name="Kristina Biočić" userId="S::kristina.biocic2@skole.hr::7392f078-ed33-4df1-936a-56384b38e9ef" providerId="AD" clId="Web-{7FC42030-66F2-7A2B-45B3-12D5410BA72A}" dt="2024-04-07T18:06:20.203" v="1919"/>
          <ac:spMkLst>
            <pc:docMk/>
            <pc:sldMk cId="2846795424" sldId="269"/>
            <ac:spMk id="19" creationId="{08C9B587-E65E-4B52-B37C-ABEBB6E87928}"/>
          </ac:spMkLst>
        </pc:spChg>
        <pc:spChg chg="add">
          <ac:chgData name="Kristina Biočić" userId="S::kristina.biocic2@skole.hr::7392f078-ed33-4df1-936a-56384b38e9ef" providerId="AD" clId="Web-{7FC42030-66F2-7A2B-45B3-12D5410BA72A}" dt="2024-04-07T18:06:20.203" v="1919"/>
          <ac:spMkLst>
            <pc:docMk/>
            <pc:sldMk cId="2846795424" sldId="269"/>
            <ac:spMk id="20" creationId="{0671A8AE-40A1-4631-A6B8-581AFF065482}"/>
          </ac:spMkLst>
        </pc:spChg>
        <pc:spChg chg="add mod">
          <ac:chgData name="Kristina Biočić" userId="S::kristina.biocic2@skole.hr::7392f078-ed33-4df1-936a-56384b38e9ef" providerId="AD" clId="Web-{7FC42030-66F2-7A2B-45B3-12D5410BA72A}" dt="2024-04-07T18:06:57.218" v="1927" actId="20577"/>
          <ac:spMkLst>
            <pc:docMk/>
            <pc:sldMk cId="2846795424" sldId="269"/>
            <ac:spMk id="21" creationId="{BC5344ED-C81E-9651-F853-33DF5D89401A}"/>
          </ac:spMkLst>
        </pc:spChg>
        <pc:picChg chg="add mod ord">
          <ac:chgData name="Kristina Biočić" userId="S::kristina.biocic2@skole.hr::7392f078-ed33-4df1-936a-56384b38e9ef" providerId="AD" clId="Web-{7FC42030-66F2-7A2B-45B3-12D5410BA72A}" dt="2024-04-07T18:06:20.203" v="1919"/>
          <ac:picMkLst>
            <pc:docMk/>
            <pc:sldMk cId="2846795424" sldId="269"/>
            <ac:picMk id="4" creationId="{5395F2EC-FBAA-585E-00F4-A5B9F0C44BB8}"/>
          </ac:picMkLst>
        </pc:picChg>
      </pc:sldChg>
      <pc:sldChg chg="addSp delSp modSp new mod setBg">
        <pc:chgData name="Kristina Biočić" userId="S::kristina.biocic2@skole.hr::7392f078-ed33-4df1-936a-56384b38e9ef" providerId="AD" clId="Web-{7FC42030-66F2-7A2B-45B3-12D5410BA72A}" dt="2024-04-07T19:45:57.529" v="2263"/>
        <pc:sldMkLst>
          <pc:docMk/>
          <pc:sldMk cId="459611204" sldId="270"/>
        </pc:sldMkLst>
        <pc:spChg chg="mod ord">
          <ac:chgData name="Kristina Biočić" userId="S::kristina.biocic2@skole.hr::7392f078-ed33-4df1-936a-56384b38e9ef" providerId="AD" clId="Web-{7FC42030-66F2-7A2B-45B3-12D5410BA72A}" dt="2024-04-07T19:45:57.529" v="2263"/>
          <ac:spMkLst>
            <pc:docMk/>
            <pc:sldMk cId="459611204" sldId="270"/>
            <ac:spMk id="2" creationId="{6034FFCC-18BE-2501-EEAA-6A3C8B66E5B8}"/>
          </ac:spMkLst>
        </pc:spChg>
        <pc:spChg chg="mod ord">
          <ac:chgData name="Kristina Biočić" userId="S::kristina.biocic2@skole.hr::7392f078-ed33-4df1-936a-56384b38e9ef" providerId="AD" clId="Web-{7FC42030-66F2-7A2B-45B3-12D5410BA72A}" dt="2024-04-07T19:45:57.529" v="2263"/>
          <ac:spMkLst>
            <pc:docMk/>
            <pc:sldMk cId="459611204" sldId="270"/>
            <ac:spMk id="3" creationId="{E7B8B7AC-B59E-34D9-E329-83785E4E1832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9:45:31.669" v="2256"/>
          <ac:spMkLst>
            <pc:docMk/>
            <pc:sldMk cId="459611204" sldId="270"/>
            <ac:spMk id="13" creationId="{57F7809F-7E6F-43AA-B5BD-969F9DECBDEF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9:45:31.669" v="2256"/>
          <ac:spMkLst>
            <pc:docMk/>
            <pc:sldMk cId="459611204" sldId="270"/>
            <ac:spMk id="15" creationId="{9073D962-D3D2-4A72-8593-65C213CBFFC3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9:45:31.669" v="2256"/>
          <ac:spMkLst>
            <pc:docMk/>
            <pc:sldMk cId="459611204" sldId="270"/>
            <ac:spMk id="17" creationId="{2387511B-F6E1-4929-AC90-94FB8B6B0F41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9:45:31.669" v="2256"/>
          <ac:spMkLst>
            <pc:docMk/>
            <pc:sldMk cId="459611204" sldId="270"/>
            <ac:spMk id="19" creationId="{AA58F78C-27AB-465F-AA33-15E08AF267F9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9:45:42.607" v="2258"/>
          <ac:spMkLst>
            <pc:docMk/>
            <pc:sldMk cId="459611204" sldId="270"/>
            <ac:spMk id="21" creationId="{4C2AC11E-3162-4990-A36E-92B07ECF16C2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9:45:42.607" v="2258"/>
          <ac:spMkLst>
            <pc:docMk/>
            <pc:sldMk cId="459611204" sldId="270"/>
            <ac:spMk id="22" creationId="{9073D962-D3D2-4A72-8593-65C213CBFFC3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9:45:42.607" v="2258"/>
          <ac:spMkLst>
            <pc:docMk/>
            <pc:sldMk cId="459611204" sldId="270"/>
            <ac:spMk id="23" creationId="{2387511B-F6E1-4929-AC90-94FB8B6B0F41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9:45:42.607" v="2258"/>
          <ac:spMkLst>
            <pc:docMk/>
            <pc:sldMk cId="459611204" sldId="270"/>
            <ac:spMk id="24" creationId="{AA58F78C-27AB-465F-AA33-15E08AF267F9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9:45:49.842" v="2260"/>
          <ac:spMkLst>
            <pc:docMk/>
            <pc:sldMk cId="459611204" sldId="270"/>
            <ac:spMk id="26" creationId="{4E98B8B0-573C-43DD-85FE-31433D57070C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9:45:49.842" v="2260"/>
          <ac:spMkLst>
            <pc:docMk/>
            <pc:sldMk cId="459611204" sldId="270"/>
            <ac:spMk id="27" creationId="{0ADDB668-2CA4-4D2B-9C34-3487CA330BA8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9:45:49.842" v="2260"/>
          <ac:spMkLst>
            <pc:docMk/>
            <pc:sldMk cId="459611204" sldId="270"/>
            <ac:spMk id="28" creationId="{2568BC19-F052-4108-93E1-6A3D1DEC072F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9:45:49.842" v="2260"/>
          <ac:spMkLst>
            <pc:docMk/>
            <pc:sldMk cId="459611204" sldId="270"/>
            <ac:spMk id="29" creationId="{D5FD337D-4D6B-4C8B-B6F5-121097E09881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9:45:57.529" v="2262"/>
          <ac:spMkLst>
            <pc:docMk/>
            <pc:sldMk cId="459611204" sldId="270"/>
            <ac:spMk id="31" creationId="{76024B02-E9DE-461A-8C2D-5D6D34764034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9:45:57.529" v="2262"/>
          <ac:spMkLst>
            <pc:docMk/>
            <pc:sldMk cId="459611204" sldId="270"/>
            <ac:spMk id="32" creationId="{57AF882C-175B-49BE-9BF5-D081F17D2564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9:45:57.529" v="2262"/>
          <ac:spMkLst>
            <pc:docMk/>
            <pc:sldMk cId="459611204" sldId="270"/>
            <ac:spMk id="33" creationId="{A3090662-CAD4-4A54-9F26-DF4753B5E7C1}"/>
          </ac:spMkLst>
        </pc:spChg>
        <pc:spChg chg="add">
          <ac:chgData name="Kristina Biočić" userId="S::kristina.biocic2@skole.hr::7392f078-ed33-4df1-936a-56384b38e9ef" providerId="AD" clId="Web-{7FC42030-66F2-7A2B-45B3-12D5410BA72A}" dt="2024-04-07T19:45:57.529" v="2263"/>
          <ac:spMkLst>
            <pc:docMk/>
            <pc:sldMk cId="459611204" sldId="270"/>
            <ac:spMk id="35" creationId="{C03DDB2E-68A6-4B69-8803-0A52B5921173}"/>
          </ac:spMkLst>
        </pc:spChg>
        <pc:spChg chg="add">
          <ac:chgData name="Kristina Biočić" userId="S::kristina.biocic2@skole.hr::7392f078-ed33-4df1-936a-56384b38e9ef" providerId="AD" clId="Web-{7FC42030-66F2-7A2B-45B3-12D5410BA72A}" dt="2024-04-07T19:45:57.529" v="2263"/>
          <ac:spMkLst>
            <pc:docMk/>
            <pc:sldMk cId="459611204" sldId="270"/>
            <ac:spMk id="36" creationId="{481EABE0-FA8E-49A5-A966-F0539111C953}"/>
          </ac:spMkLst>
        </pc:spChg>
        <pc:spChg chg="add">
          <ac:chgData name="Kristina Biočić" userId="S::kristina.biocic2@skole.hr::7392f078-ed33-4df1-936a-56384b38e9ef" providerId="AD" clId="Web-{7FC42030-66F2-7A2B-45B3-12D5410BA72A}" dt="2024-04-07T19:45:57.529" v="2263"/>
          <ac:spMkLst>
            <pc:docMk/>
            <pc:sldMk cId="459611204" sldId="270"/>
            <ac:spMk id="37" creationId="{56A3E26D-73B1-468C-B97B-BC1815959759}"/>
          </ac:spMkLst>
        </pc:spChg>
        <pc:picChg chg="add del mod">
          <ac:chgData name="Kristina Biočić" userId="S::kristina.biocic2@skole.hr::7392f078-ed33-4df1-936a-56384b38e9ef" providerId="AD" clId="Web-{7FC42030-66F2-7A2B-45B3-12D5410BA72A}" dt="2024-04-07T19:43:17.961" v="2246"/>
          <ac:picMkLst>
            <pc:docMk/>
            <pc:sldMk cId="459611204" sldId="270"/>
            <ac:picMk id="4" creationId="{3EF90FC1-EE24-F7C4-E851-8AB617DA0DB6}"/>
          </ac:picMkLst>
        </pc:picChg>
        <pc:picChg chg="add mod ord">
          <ac:chgData name="Kristina Biočić" userId="S::kristina.biocic2@skole.hr::7392f078-ed33-4df1-936a-56384b38e9ef" providerId="AD" clId="Web-{7FC42030-66F2-7A2B-45B3-12D5410BA72A}" dt="2024-04-07T19:45:57.529" v="2263"/>
          <ac:picMkLst>
            <pc:docMk/>
            <pc:sldMk cId="459611204" sldId="270"/>
            <ac:picMk id="5" creationId="{5BB0BAE0-3708-8F08-6671-80DA644FC472}"/>
          </ac:picMkLst>
        </pc:picChg>
        <pc:picChg chg="add mod ord">
          <ac:chgData name="Kristina Biočić" userId="S::kristina.biocic2@skole.hr::7392f078-ed33-4df1-936a-56384b38e9ef" providerId="AD" clId="Web-{7FC42030-66F2-7A2B-45B3-12D5410BA72A}" dt="2024-04-07T19:45:57.529" v="2263"/>
          <ac:picMkLst>
            <pc:docMk/>
            <pc:sldMk cId="459611204" sldId="270"/>
            <ac:picMk id="6" creationId="{D538941E-4281-B4E7-5915-AD5B6984C41D}"/>
          </ac:picMkLst>
        </pc:picChg>
        <pc:picChg chg="add mod ord">
          <ac:chgData name="Kristina Biočić" userId="S::kristina.biocic2@skole.hr::7392f078-ed33-4df1-936a-56384b38e9ef" providerId="AD" clId="Web-{7FC42030-66F2-7A2B-45B3-12D5410BA72A}" dt="2024-04-07T19:45:57.529" v="2263"/>
          <ac:picMkLst>
            <pc:docMk/>
            <pc:sldMk cId="459611204" sldId="270"/>
            <ac:picMk id="7" creationId="{580815DD-5E13-AB32-C5E3-B8BF6E54AC71}"/>
          </ac:picMkLst>
        </pc:picChg>
        <pc:picChg chg="add mod ord">
          <ac:chgData name="Kristina Biočić" userId="S::kristina.biocic2@skole.hr::7392f078-ed33-4df1-936a-56384b38e9ef" providerId="AD" clId="Web-{7FC42030-66F2-7A2B-45B3-12D5410BA72A}" dt="2024-04-07T19:45:57.529" v="2263"/>
          <ac:picMkLst>
            <pc:docMk/>
            <pc:sldMk cId="459611204" sldId="270"/>
            <ac:picMk id="8" creationId="{805FEBD2-CE4B-D911-5793-3AE52FC01ED6}"/>
          </ac:picMkLst>
        </pc:picChg>
      </pc:sldChg>
      <pc:sldChg chg="addSp delSp modSp add replId">
        <pc:chgData name="Kristina Biočić" userId="S::kristina.biocic2@skole.hr::7392f078-ed33-4df1-936a-56384b38e9ef" providerId="AD" clId="Web-{7FC42030-66F2-7A2B-45B3-12D5410BA72A}" dt="2024-04-07T19:48:48.311" v="2281" actId="20577"/>
        <pc:sldMkLst>
          <pc:docMk/>
          <pc:sldMk cId="2551615331" sldId="271"/>
        </pc:sldMkLst>
        <pc:spChg chg="mod">
          <ac:chgData name="Kristina Biočić" userId="S::kristina.biocic2@skole.hr::7392f078-ed33-4df1-936a-56384b38e9ef" providerId="AD" clId="Web-{7FC42030-66F2-7A2B-45B3-12D5410BA72A}" dt="2024-04-07T19:48:48.311" v="2281" actId="20577"/>
          <ac:spMkLst>
            <pc:docMk/>
            <pc:sldMk cId="2551615331" sldId="271"/>
            <ac:spMk id="2" creationId="{1FF9EF9C-388E-378F-7B91-5F84B11C10D8}"/>
          </ac:spMkLst>
        </pc:spChg>
        <pc:spChg chg="add del mod">
          <ac:chgData name="Kristina Biočić" userId="S::kristina.biocic2@skole.hr::7392f078-ed33-4df1-936a-56384b38e9ef" providerId="AD" clId="Web-{7FC42030-66F2-7A2B-45B3-12D5410BA72A}" dt="2024-04-07T19:48:32.811" v="2276"/>
          <ac:spMkLst>
            <pc:docMk/>
            <pc:sldMk cId="2551615331" sldId="271"/>
            <ac:spMk id="5" creationId="{5E4F925E-0BF1-2F19-243C-5204066C3197}"/>
          </ac:spMkLst>
        </pc:spChg>
        <pc:picChg chg="del">
          <ac:chgData name="Kristina Biočić" userId="S::kristina.biocic2@skole.hr::7392f078-ed33-4df1-936a-56384b38e9ef" providerId="AD" clId="Web-{7FC42030-66F2-7A2B-45B3-12D5410BA72A}" dt="2024-04-07T19:47:49.920" v="2273"/>
          <ac:picMkLst>
            <pc:docMk/>
            <pc:sldMk cId="2551615331" sldId="271"/>
            <ac:picMk id="4" creationId="{06EB5984-37C4-27EC-E467-4E6FEC04918F}"/>
          </ac:picMkLst>
        </pc:picChg>
        <pc:picChg chg="add mod ord">
          <ac:chgData name="Kristina Biočić" userId="S::kristina.biocic2@skole.hr::7392f078-ed33-4df1-936a-56384b38e9ef" providerId="AD" clId="Web-{7FC42030-66F2-7A2B-45B3-12D5410BA72A}" dt="2024-04-07T19:48:38.389" v="2278" actId="14100"/>
          <ac:picMkLst>
            <pc:docMk/>
            <pc:sldMk cId="2551615331" sldId="271"/>
            <ac:picMk id="6" creationId="{74B8546D-1C28-B891-9453-CCD951594E3E}"/>
          </ac:picMkLst>
        </pc:picChg>
      </pc:sldChg>
      <pc:sldMasterChg chg="del delSldLayout">
        <pc:chgData name="Kristina Biočić" userId="S::kristina.biocic2@skole.hr::7392f078-ed33-4df1-936a-56384b38e9ef" providerId="AD" clId="Web-{7FC42030-66F2-7A2B-45B3-12D5410BA72A}" dt="2024-04-07T14:21:42.457" v="29"/>
        <pc:sldMasterMkLst>
          <pc:docMk/>
          <pc:sldMasterMk cId="2460954070" sldId="2147483660"/>
        </pc:sldMasterMkLst>
        <pc:sldLayoutChg chg="del">
          <pc:chgData name="Kristina Biočić" userId="S::kristina.biocic2@skole.hr::7392f078-ed33-4df1-936a-56384b38e9ef" providerId="AD" clId="Web-{7FC42030-66F2-7A2B-45B3-12D5410BA72A}" dt="2024-04-07T14:21:42.457" v="29"/>
          <pc:sldLayoutMkLst>
            <pc:docMk/>
            <pc:sldMasterMk cId="2460954070" sldId="2147483660"/>
            <pc:sldLayoutMk cId="2385387890" sldId="2147483661"/>
          </pc:sldLayoutMkLst>
        </pc:sldLayoutChg>
        <pc:sldLayoutChg chg="del">
          <pc:chgData name="Kristina Biočić" userId="S::kristina.biocic2@skole.hr::7392f078-ed33-4df1-936a-56384b38e9ef" providerId="AD" clId="Web-{7FC42030-66F2-7A2B-45B3-12D5410BA72A}" dt="2024-04-07T14:21:42.457" v="29"/>
          <pc:sldLayoutMkLst>
            <pc:docMk/>
            <pc:sldMasterMk cId="2460954070" sldId="2147483660"/>
            <pc:sldLayoutMk cId="949138452" sldId="2147483662"/>
          </pc:sldLayoutMkLst>
        </pc:sldLayoutChg>
        <pc:sldLayoutChg chg="del">
          <pc:chgData name="Kristina Biočić" userId="S::kristina.biocic2@skole.hr::7392f078-ed33-4df1-936a-56384b38e9ef" providerId="AD" clId="Web-{7FC42030-66F2-7A2B-45B3-12D5410BA72A}" dt="2024-04-07T14:21:42.457" v="29"/>
          <pc:sldLayoutMkLst>
            <pc:docMk/>
            <pc:sldMasterMk cId="2460954070" sldId="2147483660"/>
            <pc:sldLayoutMk cId="2591524520" sldId="2147483663"/>
          </pc:sldLayoutMkLst>
        </pc:sldLayoutChg>
        <pc:sldLayoutChg chg="del">
          <pc:chgData name="Kristina Biočić" userId="S::kristina.biocic2@skole.hr::7392f078-ed33-4df1-936a-56384b38e9ef" providerId="AD" clId="Web-{7FC42030-66F2-7A2B-45B3-12D5410BA72A}" dt="2024-04-07T14:21:42.457" v="29"/>
          <pc:sldLayoutMkLst>
            <pc:docMk/>
            <pc:sldMasterMk cId="2460954070" sldId="2147483660"/>
            <pc:sldLayoutMk cId="1203092039" sldId="2147483664"/>
          </pc:sldLayoutMkLst>
        </pc:sldLayoutChg>
        <pc:sldLayoutChg chg="del">
          <pc:chgData name="Kristina Biočić" userId="S::kristina.biocic2@skole.hr::7392f078-ed33-4df1-936a-56384b38e9ef" providerId="AD" clId="Web-{7FC42030-66F2-7A2B-45B3-12D5410BA72A}" dt="2024-04-07T14:21:42.457" v="29"/>
          <pc:sldLayoutMkLst>
            <pc:docMk/>
            <pc:sldMasterMk cId="2460954070" sldId="2147483660"/>
            <pc:sldLayoutMk cId="3733172339" sldId="2147483665"/>
          </pc:sldLayoutMkLst>
        </pc:sldLayoutChg>
        <pc:sldLayoutChg chg="del">
          <pc:chgData name="Kristina Biočić" userId="S::kristina.biocic2@skole.hr::7392f078-ed33-4df1-936a-56384b38e9ef" providerId="AD" clId="Web-{7FC42030-66F2-7A2B-45B3-12D5410BA72A}" dt="2024-04-07T14:21:42.457" v="29"/>
          <pc:sldLayoutMkLst>
            <pc:docMk/>
            <pc:sldMasterMk cId="2460954070" sldId="2147483660"/>
            <pc:sldLayoutMk cId="3210312558" sldId="2147483666"/>
          </pc:sldLayoutMkLst>
        </pc:sldLayoutChg>
        <pc:sldLayoutChg chg="del">
          <pc:chgData name="Kristina Biočić" userId="S::kristina.biocic2@skole.hr::7392f078-ed33-4df1-936a-56384b38e9ef" providerId="AD" clId="Web-{7FC42030-66F2-7A2B-45B3-12D5410BA72A}" dt="2024-04-07T14:21:42.457" v="29"/>
          <pc:sldLayoutMkLst>
            <pc:docMk/>
            <pc:sldMasterMk cId="2460954070" sldId="2147483660"/>
            <pc:sldLayoutMk cId="3146388984" sldId="2147483667"/>
          </pc:sldLayoutMkLst>
        </pc:sldLayoutChg>
        <pc:sldLayoutChg chg="del">
          <pc:chgData name="Kristina Biočić" userId="S::kristina.biocic2@skole.hr::7392f078-ed33-4df1-936a-56384b38e9ef" providerId="AD" clId="Web-{7FC42030-66F2-7A2B-45B3-12D5410BA72A}" dt="2024-04-07T14:21:42.457" v="29"/>
          <pc:sldLayoutMkLst>
            <pc:docMk/>
            <pc:sldMasterMk cId="2460954070" sldId="2147483660"/>
            <pc:sldLayoutMk cId="3171841454" sldId="2147483668"/>
          </pc:sldLayoutMkLst>
        </pc:sldLayoutChg>
        <pc:sldLayoutChg chg="del">
          <pc:chgData name="Kristina Biočić" userId="S::kristina.biocic2@skole.hr::7392f078-ed33-4df1-936a-56384b38e9ef" providerId="AD" clId="Web-{7FC42030-66F2-7A2B-45B3-12D5410BA72A}" dt="2024-04-07T14:21:42.457" v="29"/>
          <pc:sldLayoutMkLst>
            <pc:docMk/>
            <pc:sldMasterMk cId="2460954070" sldId="2147483660"/>
            <pc:sldLayoutMk cId="1718958274" sldId="2147483669"/>
          </pc:sldLayoutMkLst>
        </pc:sldLayoutChg>
        <pc:sldLayoutChg chg="del">
          <pc:chgData name="Kristina Biočić" userId="S::kristina.biocic2@skole.hr::7392f078-ed33-4df1-936a-56384b38e9ef" providerId="AD" clId="Web-{7FC42030-66F2-7A2B-45B3-12D5410BA72A}" dt="2024-04-07T14:21:42.457" v="29"/>
          <pc:sldLayoutMkLst>
            <pc:docMk/>
            <pc:sldMasterMk cId="2460954070" sldId="2147483660"/>
            <pc:sldLayoutMk cId="2202905451" sldId="2147483670"/>
          </pc:sldLayoutMkLst>
        </pc:sldLayoutChg>
        <pc:sldLayoutChg chg="del">
          <pc:chgData name="Kristina Biočić" userId="S::kristina.biocic2@skole.hr::7392f078-ed33-4df1-936a-56384b38e9ef" providerId="AD" clId="Web-{7FC42030-66F2-7A2B-45B3-12D5410BA72A}" dt="2024-04-07T14:21:42.457" v="29"/>
          <pc:sldLayoutMkLst>
            <pc:docMk/>
            <pc:sldMasterMk cId="2460954070" sldId="2147483660"/>
            <pc:sldLayoutMk cId="3479445657" sldId="2147483671"/>
          </pc:sldLayoutMkLst>
        </pc:sldLayoutChg>
      </pc:sldMasterChg>
      <pc:sldMasterChg chg="add replId addSldLayout">
        <pc:chgData name="Kristina Biočić" userId="S::kristina.biocic2@skole.hr::7392f078-ed33-4df1-936a-56384b38e9ef" providerId="AD" clId="Web-{7FC42030-66F2-7A2B-45B3-12D5410BA72A}" dt="2024-04-07T14:21:42.457" v="29"/>
        <pc:sldMasterMkLst>
          <pc:docMk/>
          <pc:sldMasterMk cId="2610917749" sldId="2147483672"/>
        </pc:sldMasterMkLst>
        <pc:sldLayoutChg chg="add">
          <pc:chgData name="Kristina Biočić" userId="S::kristina.biocic2@skole.hr::7392f078-ed33-4df1-936a-56384b38e9ef" providerId="AD" clId="Web-{7FC42030-66F2-7A2B-45B3-12D5410BA72A}" dt="2024-04-07T14:21:42.457" v="29"/>
          <pc:sldLayoutMkLst>
            <pc:docMk/>
            <pc:sldMasterMk cId="2610917749" sldId="2147483672"/>
            <pc:sldLayoutMk cId="574812464" sldId="2147483673"/>
          </pc:sldLayoutMkLst>
        </pc:sldLayoutChg>
        <pc:sldLayoutChg chg="add replId">
          <pc:chgData name="Kristina Biočić" userId="S::kristina.biocic2@skole.hr::7392f078-ed33-4df1-936a-56384b38e9ef" providerId="AD" clId="Web-{7FC42030-66F2-7A2B-45B3-12D5410BA72A}" dt="2024-04-07T14:21:42.457" v="29"/>
          <pc:sldLayoutMkLst>
            <pc:docMk/>
            <pc:sldMasterMk cId="2610917749" sldId="2147483672"/>
            <pc:sldLayoutMk cId="954239243" sldId="2147483674"/>
          </pc:sldLayoutMkLst>
        </pc:sldLayoutChg>
        <pc:sldLayoutChg chg="add replId">
          <pc:chgData name="Kristina Biočić" userId="S::kristina.biocic2@skole.hr::7392f078-ed33-4df1-936a-56384b38e9ef" providerId="AD" clId="Web-{7FC42030-66F2-7A2B-45B3-12D5410BA72A}" dt="2024-04-07T14:21:42.457" v="29"/>
          <pc:sldLayoutMkLst>
            <pc:docMk/>
            <pc:sldMasterMk cId="2610917749" sldId="2147483672"/>
            <pc:sldLayoutMk cId="1637271191" sldId="2147483675"/>
          </pc:sldLayoutMkLst>
        </pc:sldLayoutChg>
        <pc:sldLayoutChg chg="add replId">
          <pc:chgData name="Kristina Biočić" userId="S::kristina.biocic2@skole.hr::7392f078-ed33-4df1-936a-56384b38e9ef" providerId="AD" clId="Web-{7FC42030-66F2-7A2B-45B3-12D5410BA72A}" dt="2024-04-07T14:21:42.457" v="29"/>
          <pc:sldLayoutMkLst>
            <pc:docMk/>
            <pc:sldMasterMk cId="2610917749" sldId="2147483672"/>
            <pc:sldLayoutMk cId="2258256562" sldId="2147483676"/>
          </pc:sldLayoutMkLst>
        </pc:sldLayoutChg>
        <pc:sldLayoutChg chg="add replId">
          <pc:chgData name="Kristina Biočić" userId="S::kristina.biocic2@skole.hr::7392f078-ed33-4df1-936a-56384b38e9ef" providerId="AD" clId="Web-{7FC42030-66F2-7A2B-45B3-12D5410BA72A}" dt="2024-04-07T14:21:42.457" v="29"/>
          <pc:sldLayoutMkLst>
            <pc:docMk/>
            <pc:sldMasterMk cId="2610917749" sldId="2147483672"/>
            <pc:sldLayoutMk cId="3470899100" sldId="2147483677"/>
          </pc:sldLayoutMkLst>
        </pc:sldLayoutChg>
        <pc:sldLayoutChg chg="add replId">
          <pc:chgData name="Kristina Biočić" userId="S::kristina.biocic2@skole.hr::7392f078-ed33-4df1-936a-56384b38e9ef" providerId="AD" clId="Web-{7FC42030-66F2-7A2B-45B3-12D5410BA72A}" dt="2024-04-07T14:21:42.457" v="29"/>
          <pc:sldLayoutMkLst>
            <pc:docMk/>
            <pc:sldMasterMk cId="2610917749" sldId="2147483672"/>
            <pc:sldLayoutMk cId="3971384418" sldId="2147483678"/>
          </pc:sldLayoutMkLst>
        </pc:sldLayoutChg>
        <pc:sldLayoutChg chg="add replId">
          <pc:chgData name="Kristina Biočić" userId="S::kristina.biocic2@skole.hr::7392f078-ed33-4df1-936a-56384b38e9ef" providerId="AD" clId="Web-{7FC42030-66F2-7A2B-45B3-12D5410BA72A}" dt="2024-04-07T14:21:42.457" v="29"/>
          <pc:sldLayoutMkLst>
            <pc:docMk/>
            <pc:sldMasterMk cId="2610917749" sldId="2147483672"/>
            <pc:sldLayoutMk cId="3287426109" sldId="2147483679"/>
          </pc:sldLayoutMkLst>
        </pc:sldLayoutChg>
        <pc:sldLayoutChg chg="add replId">
          <pc:chgData name="Kristina Biočić" userId="S::kristina.biocic2@skole.hr::7392f078-ed33-4df1-936a-56384b38e9ef" providerId="AD" clId="Web-{7FC42030-66F2-7A2B-45B3-12D5410BA72A}" dt="2024-04-07T14:21:42.457" v="29"/>
          <pc:sldLayoutMkLst>
            <pc:docMk/>
            <pc:sldMasterMk cId="2610917749" sldId="2147483672"/>
            <pc:sldLayoutMk cId="131011687" sldId="2147483680"/>
          </pc:sldLayoutMkLst>
        </pc:sldLayoutChg>
        <pc:sldLayoutChg chg="add replId">
          <pc:chgData name="Kristina Biočić" userId="S::kristina.biocic2@skole.hr::7392f078-ed33-4df1-936a-56384b38e9ef" providerId="AD" clId="Web-{7FC42030-66F2-7A2B-45B3-12D5410BA72A}" dt="2024-04-07T14:21:42.457" v="29"/>
          <pc:sldLayoutMkLst>
            <pc:docMk/>
            <pc:sldMasterMk cId="2610917749" sldId="2147483672"/>
            <pc:sldLayoutMk cId="4132394293" sldId="2147483681"/>
          </pc:sldLayoutMkLst>
        </pc:sldLayoutChg>
        <pc:sldLayoutChg chg="add replId">
          <pc:chgData name="Kristina Biočić" userId="S::kristina.biocic2@skole.hr::7392f078-ed33-4df1-936a-56384b38e9ef" providerId="AD" clId="Web-{7FC42030-66F2-7A2B-45B3-12D5410BA72A}" dt="2024-04-07T14:21:42.457" v="29"/>
          <pc:sldLayoutMkLst>
            <pc:docMk/>
            <pc:sldMasterMk cId="2610917749" sldId="2147483672"/>
            <pc:sldLayoutMk cId="3099351957" sldId="2147483682"/>
          </pc:sldLayoutMkLst>
        </pc:sldLayoutChg>
        <pc:sldLayoutChg chg="add replId">
          <pc:chgData name="Kristina Biočić" userId="S::kristina.biocic2@skole.hr::7392f078-ed33-4df1-936a-56384b38e9ef" providerId="AD" clId="Web-{7FC42030-66F2-7A2B-45B3-12D5410BA72A}" dt="2024-04-07T14:21:42.457" v="29"/>
          <pc:sldLayoutMkLst>
            <pc:docMk/>
            <pc:sldMasterMk cId="2610917749" sldId="2147483672"/>
            <pc:sldLayoutMk cId="294500606" sldId="2147483683"/>
          </pc:sldLayoutMkLst>
        </pc:sldLayoutChg>
      </pc:sldMasterChg>
    </pc:docChg>
  </pc:docChgLst>
  <pc:docChgLst>
    <pc:chgData name="Kristina Biočić" userId="7392f078-ed33-4df1-936a-56384b38e9ef" providerId="ADAL" clId="{14ED0436-0EFF-4EFA-9DB5-FD46051E58CE}"/>
    <pc:docChg chg="undo custSel addSld delSld modSld sldOrd">
      <pc:chgData name="Kristina Biočić" userId="7392f078-ed33-4df1-936a-56384b38e9ef" providerId="ADAL" clId="{14ED0436-0EFF-4EFA-9DB5-FD46051E58CE}" dt="2024-05-30T14:39:53.930" v="47" actId="20577"/>
      <pc:docMkLst>
        <pc:docMk/>
      </pc:docMkLst>
      <pc:sldChg chg="addSp delSp modSp mod">
        <pc:chgData name="Kristina Biočić" userId="7392f078-ed33-4df1-936a-56384b38e9ef" providerId="ADAL" clId="{14ED0436-0EFF-4EFA-9DB5-FD46051E58CE}" dt="2024-05-29T18:26:41.391" v="37"/>
        <pc:sldMkLst>
          <pc:docMk/>
          <pc:sldMk cId="1328030735" sldId="259"/>
        </pc:sldMkLst>
        <pc:spChg chg="mod">
          <ac:chgData name="Kristina Biočić" userId="7392f078-ed33-4df1-936a-56384b38e9ef" providerId="ADAL" clId="{14ED0436-0EFF-4EFA-9DB5-FD46051E58CE}" dt="2024-05-29T18:25:41.619" v="31" actId="26606"/>
          <ac:spMkLst>
            <pc:docMk/>
            <pc:sldMk cId="1328030735" sldId="259"/>
            <ac:spMk id="2" creationId="{95D00258-A3C0-820D-86BE-DA1AC371F573}"/>
          </ac:spMkLst>
        </pc:spChg>
        <pc:spChg chg="add del">
          <ac:chgData name="Kristina Biočić" userId="7392f078-ed33-4df1-936a-56384b38e9ef" providerId="ADAL" clId="{14ED0436-0EFF-4EFA-9DB5-FD46051E58CE}" dt="2024-05-29T18:25:41.619" v="31" actId="26606"/>
          <ac:spMkLst>
            <pc:docMk/>
            <pc:sldMk cId="1328030735" sldId="259"/>
            <ac:spMk id="51" creationId="{8D06CE56-3881-4ADA-8CEF-D18B02C242A3}"/>
          </ac:spMkLst>
        </pc:spChg>
        <pc:spChg chg="add del">
          <ac:chgData name="Kristina Biočić" userId="7392f078-ed33-4df1-936a-56384b38e9ef" providerId="ADAL" clId="{14ED0436-0EFF-4EFA-9DB5-FD46051E58CE}" dt="2024-05-29T18:25:41.619" v="31" actId="26606"/>
          <ac:spMkLst>
            <pc:docMk/>
            <pc:sldMk cId="1328030735" sldId="259"/>
            <ac:spMk id="52" creationId="{79F3C543-62EC-4433-9C93-A2CD8764E9B4}"/>
          </ac:spMkLst>
        </pc:spChg>
        <pc:spChg chg="add del">
          <ac:chgData name="Kristina Biočić" userId="7392f078-ed33-4df1-936a-56384b38e9ef" providerId="ADAL" clId="{14ED0436-0EFF-4EFA-9DB5-FD46051E58CE}" dt="2024-05-29T18:25:41.619" v="31" actId="26606"/>
          <ac:spMkLst>
            <pc:docMk/>
            <pc:sldMk cId="1328030735" sldId="259"/>
            <ac:spMk id="53" creationId="{68AF5748-FED8-45BA-8631-26D1D10F3246}"/>
          </ac:spMkLst>
        </pc:spChg>
        <pc:spChg chg="add del">
          <ac:chgData name="Kristina Biočić" userId="7392f078-ed33-4df1-936a-56384b38e9ef" providerId="ADAL" clId="{14ED0436-0EFF-4EFA-9DB5-FD46051E58CE}" dt="2024-05-29T18:25:41.619" v="31" actId="26606"/>
          <ac:spMkLst>
            <pc:docMk/>
            <pc:sldMk cId="1328030735" sldId="259"/>
            <ac:spMk id="54" creationId="{AF2F604E-43BE-4DC3-B983-E071523364F8}"/>
          </ac:spMkLst>
        </pc:spChg>
        <pc:spChg chg="add del">
          <ac:chgData name="Kristina Biočić" userId="7392f078-ed33-4df1-936a-56384b38e9ef" providerId="ADAL" clId="{14ED0436-0EFF-4EFA-9DB5-FD46051E58CE}" dt="2024-05-29T18:25:41.619" v="31" actId="26606"/>
          <ac:spMkLst>
            <pc:docMk/>
            <pc:sldMk cId="1328030735" sldId="259"/>
            <ac:spMk id="55" creationId="{08C9B587-E65E-4B52-B37C-ABEBB6E87928}"/>
          </ac:spMkLst>
        </pc:spChg>
        <pc:spChg chg="add del">
          <ac:chgData name="Kristina Biočić" userId="7392f078-ed33-4df1-936a-56384b38e9ef" providerId="ADAL" clId="{14ED0436-0EFF-4EFA-9DB5-FD46051E58CE}" dt="2024-05-29T18:25:20.830" v="24" actId="26606"/>
          <ac:spMkLst>
            <pc:docMk/>
            <pc:sldMk cId="1328030735" sldId="259"/>
            <ac:spMk id="60" creationId="{81D377EB-C9D2-4ED0-86A6-740A297E3EAC}"/>
          </ac:spMkLst>
        </pc:spChg>
        <pc:spChg chg="add del">
          <ac:chgData name="Kristina Biočić" userId="7392f078-ed33-4df1-936a-56384b38e9ef" providerId="ADAL" clId="{14ED0436-0EFF-4EFA-9DB5-FD46051E58CE}" dt="2024-05-29T18:25:20.830" v="24" actId="26606"/>
          <ac:spMkLst>
            <pc:docMk/>
            <pc:sldMk cId="1328030735" sldId="259"/>
            <ac:spMk id="62" creationId="{066346BE-FDB4-4772-A696-0719490ABD64}"/>
          </ac:spMkLst>
        </pc:spChg>
        <pc:spChg chg="add del">
          <ac:chgData name="Kristina Biočić" userId="7392f078-ed33-4df1-936a-56384b38e9ef" providerId="ADAL" clId="{14ED0436-0EFF-4EFA-9DB5-FD46051E58CE}" dt="2024-05-29T18:25:20.830" v="24" actId="26606"/>
          <ac:spMkLst>
            <pc:docMk/>
            <pc:sldMk cId="1328030735" sldId="259"/>
            <ac:spMk id="64" creationId="{FB92FFCE-0C90-454E-AA25-D4EE9A6C39C5}"/>
          </ac:spMkLst>
        </pc:spChg>
        <pc:spChg chg="add del">
          <ac:chgData name="Kristina Biočić" userId="7392f078-ed33-4df1-936a-56384b38e9ef" providerId="ADAL" clId="{14ED0436-0EFF-4EFA-9DB5-FD46051E58CE}" dt="2024-05-29T18:25:24.251" v="26" actId="26606"/>
          <ac:spMkLst>
            <pc:docMk/>
            <pc:sldMk cId="1328030735" sldId="259"/>
            <ac:spMk id="66" creationId="{8D06CE56-3881-4ADA-8CEF-D18B02C242A3}"/>
          </ac:spMkLst>
        </pc:spChg>
        <pc:spChg chg="add del">
          <ac:chgData name="Kristina Biočić" userId="7392f078-ed33-4df1-936a-56384b38e9ef" providerId="ADAL" clId="{14ED0436-0EFF-4EFA-9DB5-FD46051E58CE}" dt="2024-05-29T18:25:24.251" v="26" actId="26606"/>
          <ac:spMkLst>
            <pc:docMk/>
            <pc:sldMk cId="1328030735" sldId="259"/>
            <ac:spMk id="67" creationId="{79F3C543-62EC-4433-9C93-A2CD8764E9B4}"/>
          </ac:spMkLst>
        </pc:spChg>
        <pc:spChg chg="add del">
          <ac:chgData name="Kristina Biočić" userId="7392f078-ed33-4df1-936a-56384b38e9ef" providerId="ADAL" clId="{14ED0436-0EFF-4EFA-9DB5-FD46051E58CE}" dt="2024-05-29T18:25:24.251" v="26" actId="26606"/>
          <ac:spMkLst>
            <pc:docMk/>
            <pc:sldMk cId="1328030735" sldId="259"/>
            <ac:spMk id="68" creationId="{68AF5748-FED8-45BA-8631-26D1D10F3246}"/>
          </ac:spMkLst>
        </pc:spChg>
        <pc:spChg chg="add del">
          <ac:chgData name="Kristina Biočić" userId="7392f078-ed33-4df1-936a-56384b38e9ef" providerId="ADAL" clId="{14ED0436-0EFF-4EFA-9DB5-FD46051E58CE}" dt="2024-05-29T18:25:24.251" v="26" actId="26606"/>
          <ac:spMkLst>
            <pc:docMk/>
            <pc:sldMk cId="1328030735" sldId="259"/>
            <ac:spMk id="69" creationId="{AF2F604E-43BE-4DC3-B983-E071523364F8}"/>
          </ac:spMkLst>
        </pc:spChg>
        <pc:spChg chg="add del">
          <ac:chgData name="Kristina Biočić" userId="7392f078-ed33-4df1-936a-56384b38e9ef" providerId="ADAL" clId="{14ED0436-0EFF-4EFA-9DB5-FD46051E58CE}" dt="2024-05-29T18:25:24.251" v="26" actId="26606"/>
          <ac:spMkLst>
            <pc:docMk/>
            <pc:sldMk cId="1328030735" sldId="259"/>
            <ac:spMk id="70" creationId="{08C9B587-E65E-4B52-B37C-ABEBB6E87928}"/>
          </ac:spMkLst>
        </pc:spChg>
        <pc:spChg chg="add del">
          <ac:chgData name="Kristina Biočić" userId="7392f078-ed33-4df1-936a-56384b38e9ef" providerId="ADAL" clId="{14ED0436-0EFF-4EFA-9DB5-FD46051E58CE}" dt="2024-05-29T18:25:36.350" v="28" actId="26606"/>
          <ac:spMkLst>
            <pc:docMk/>
            <pc:sldMk cId="1328030735" sldId="259"/>
            <ac:spMk id="72" creationId="{8D06CE56-3881-4ADA-8CEF-D18B02C242A3}"/>
          </ac:spMkLst>
        </pc:spChg>
        <pc:spChg chg="add del">
          <ac:chgData name="Kristina Biočić" userId="7392f078-ed33-4df1-936a-56384b38e9ef" providerId="ADAL" clId="{14ED0436-0EFF-4EFA-9DB5-FD46051E58CE}" dt="2024-05-29T18:25:36.350" v="28" actId="26606"/>
          <ac:spMkLst>
            <pc:docMk/>
            <pc:sldMk cId="1328030735" sldId="259"/>
            <ac:spMk id="73" creationId="{79F3C543-62EC-4433-9C93-A2CD8764E9B4}"/>
          </ac:spMkLst>
        </pc:spChg>
        <pc:spChg chg="add del">
          <ac:chgData name="Kristina Biočić" userId="7392f078-ed33-4df1-936a-56384b38e9ef" providerId="ADAL" clId="{14ED0436-0EFF-4EFA-9DB5-FD46051E58CE}" dt="2024-05-29T18:25:36.350" v="28" actId="26606"/>
          <ac:spMkLst>
            <pc:docMk/>
            <pc:sldMk cId="1328030735" sldId="259"/>
            <ac:spMk id="74" creationId="{68AF5748-FED8-45BA-8631-26D1D10F3246}"/>
          </ac:spMkLst>
        </pc:spChg>
        <pc:spChg chg="add del">
          <ac:chgData name="Kristina Biočić" userId="7392f078-ed33-4df1-936a-56384b38e9ef" providerId="ADAL" clId="{14ED0436-0EFF-4EFA-9DB5-FD46051E58CE}" dt="2024-05-29T18:25:36.350" v="28" actId="26606"/>
          <ac:spMkLst>
            <pc:docMk/>
            <pc:sldMk cId="1328030735" sldId="259"/>
            <ac:spMk id="75" creationId="{AF2F604E-43BE-4DC3-B983-E071523364F8}"/>
          </ac:spMkLst>
        </pc:spChg>
        <pc:spChg chg="add del">
          <ac:chgData name="Kristina Biočić" userId="7392f078-ed33-4df1-936a-56384b38e9ef" providerId="ADAL" clId="{14ED0436-0EFF-4EFA-9DB5-FD46051E58CE}" dt="2024-05-29T18:25:36.350" v="28" actId="26606"/>
          <ac:spMkLst>
            <pc:docMk/>
            <pc:sldMk cId="1328030735" sldId="259"/>
            <ac:spMk id="76" creationId="{08C9B587-E65E-4B52-B37C-ABEBB6E87928}"/>
          </ac:spMkLst>
        </pc:spChg>
        <pc:spChg chg="add del">
          <ac:chgData name="Kristina Biočić" userId="7392f078-ed33-4df1-936a-56384b38e9ef" providerId="ADAL" clId="{14ED0436-0EFF-4EFA-9DB5-FD46051E58CE}" dt="2024-05-29T18:25:41.551" v="30" actId="26606"/>
          <ac:spMkLst>
            <pc:docMk/>
            <pc:sldMk cId="1328030735" sldId="259"/>
            <ac:spMk id="78" creationId="{B5416EBC-B41E-4F8A-BE9F-07301B682CBD}"/>
          </ac:spMkLst>
        </pc:spChg>
        <pc:spChg chg="add del">
          <ac:chgData name="Kristina Biočić" userId="7392f078-ed33-4df1-936a-56384b38e9ef" providerId="ADAL" clId="{14ED0436-0EFF-4EFA-9DB5-FD46051E58CE}" dt="2024-05-29T18:25:41.551" v="30" actId="26606"/>
          <ac:spMkLst>
            <pc:docMk/>
            <pc:sldMk cId="1328030735" sldId="259"/>
            <ac:spMk id="79" creationId="{AFF79527-C7F1-4E06-8126-A8E8C5FEBFCA}"/>
          </ac:spMkLst>
        </pc:spChg>
        <pc:spChg chg="add del">
          <ac:chgData name="Kristina Biočić" userId="7392f078-ed33-4df1-936a-56384b38e9ef" providerId="ADAL" clId="{14ED0436-0EFF-4EFA-9DB5-FD46051E58CE}" dt="2024-05-29T18:25:41.551" v="30" actId="26606"/>
          <ac:spMkLst>
            <pc:docMk/>
            <pc:sldMk cId="1328030735" sldId="259"/>
            <ac:spMk id="80" creationId="{55986208-8A53-4E92-9197-6B57BCCB2F37}"/>
          </ac:spMkLst>
        </pc:spChg>
        <pc:spChg chg="add">
          <ac:chgData name="Kristina Biočić" userId="7392f078-ed33-4df1-936a-56384b38e9ef" providerId="ADAL" clId="{14ED0436-0EFF-4EFA-9DB5-FD46051E58CE}" dt="2024-05-29T18:25:41.619" v="31" actId="26606"/>
          <ac:spMkLst>
            <pc:docMk/>
            <pc:sldMk cId="1328030735" sldId="259"/>
            <ac:spMk id="82" creationId="{7301F447-EEF7-48F5-AF73-7566EE7F64AD}"/>
          </ac:spMkLst>
        </pc:spChg>
        <pc:spChg chg="add">
          <ac:chgData name="Kristina Biočić" userId="7392f078-ed33-4df1-936a-56384b38e9ef" providerId="ADAL" clId="{14ED0436-0EFF-4EFA-9DB5-FD46051E58CE}" dt="2024-05-29T18:25:41.619" v="31" actId="26606"/>
          <ac:spMkLst>
            <pc:docMk/>
            <pc:sldMk cId="1328030735" sldId="259"/>
            <ac:spMk id="83" creationId="{F7117410-A2A4-4085-9ADC-46744551DBDE}"/>
          </ac:spMkLst>
        </pc:spChg>
        <pc:spChg chg="add">
          <ac:chgData name="Kristina Biočić" userId="7392f078-ed33-4df1-936a-56384b38e9ef" providerId="ADAL" clId="{14ED0436-0EFF-4EFA-9DB5-FD46051E58CE}" dt="2024-05-29T18:25:41.619" v="31" actId="26606"/>
          <ac:spMkLst>
            <pc:docMk/>
            <pc:sldMk cId="1328030735" sldId="259"/>
            <ac:spMk id="84" creationId="{99F74EB5-E547-4FB4-95F5-BCC788F3C4A0}"/>
          </ac:spMkLst>
        </pc:spChg>
        <pc:graphicFrameChg chg="mod modGraphic">
          <ac:chgData name="Kristina Biočić" userId="7392f078-ed33-4df1-936a-56384b38e9ef" providerId="ADAL" clId="{14ED0436-0EFF-4EFA-9DB5-FD46051E58CE}" dt="2024-05-29T18:26:41.391" v="37"/>
          <ac:graphicFrameMkLst>
            <pc:docMk/>
            <pc:sldMk cId="1328030735" sldId="259"/>
            <ac:graphicFrameMk id="31" creationId="{BAB149AB-4226-72C2-0D51-1898F8BC26C9}"/>
          </ac:graphicFrameMkLst>
        </pc:graphicFrameChg>
      </pc:sldChg>
      <pc:sldChg chg="addSp delSp modSp mod">
        <pc:chgData name="Kristina Biočić" userId="7392f078-ed33-4df1-936a-56384b38e9ef" providerId="ADAL" clId="{14ED0436-0EFF-4EFA-9DB5-FD46051E58CE}" dt="2024-05-29T18:24:36.922" v="19" actId="26606"/>
        <pc:sldMkLst>
          <pc:docMk/>
          <pc:sldMk cId="1346372219" sldId="262"/>
        </pc:sldMkLst>
        <pc:spChg chg="mod">
          <ac:chgData name="Kristina Biočić" userId="7392f078-ed33-4df1-936a-56384b38e9ef" providerId="ADAL" clId="{14ED0436-0EFF-4EFA-9DB5-FD46051E58CE}" dt="2024-05-29T18:24:36.922" v="19" actId="26606"/>
          <ac:spMkLst>
            <pc:docMk/>
            <pc:sldMk cId="1346372219" sldId="262"/>
            <ac:spMk id="2" creationId="{24288EEC-9BAA-027D-2F65-DE749FE08B61}"/>
          </ac:spMkLst>
        </pc:spChg>
        <pc:spChg chg="mod ord">
          <ac:chgData name="Kristina Biočić" userId="7392f078-ed33-4df1-936a-56384b38e9ef" providerId="ADAL" clId="{14ED0436-0EFF-4EFA-9DB5-FD46051E58CE}" dt="2024-05-29T18:24:36.922" v="19" actId="26606"/>
          <ac:spMkLst>
            <pc:docMk/>
            <pc:sldMk cId="1346372219" sldId="262"/>
            <ac:spMk id="3" creationId="{74929AB9-8C6B-37BE-6057-F1A5CBDF4C7C}"/>
          </ac:spMkLst>
        </pc:spChg>
        <pc:spChg chg="add del">
          <ac:chgData name="Kristina Biočić" userId="7392f078-ed33-4df1-936a-56384b38e9ef" providerId="ADAL" clId="{14ED0436-0EFF-4EFA-9DB5-FD46051E58CE}" dt="2024-05-29T18:24:36.922" v="19" actId="26606"/>
          <ac:spMkLst>
            <pc:docMk/>
            <pc:sldMk cId="1346372219" sldId="262"/>
            <ac:spMk id="40" creationId="{D0D0518B-D51A-4AC9-8054-5C1EF2EB9AC1}"/>
          </ac:spMkLst>
        </pc:spChg>
        <pc:spChg chg="add del">
          <ac:chgData name="Kristina Biočić" userId="7392f078-ed33-4df1-936a-56384b38e9ef" providerId="ADAL" clId="{14ED0436-0EFF-4EFA-9DB5-FD46051E58CE}" dt="2024-05-29T18:24:36.922" v="19" actId="26606"/>
          <ac:spMkLst>
            <pc:docMk/>
            <pc:sldMk cId="1346372219" sldId="262"/>
            <ac:spMk id="41" creationId="{494CEDA0-FD8E-491B-8792-69F93BDA3937}"/>
          </ac:spMkLst>
        </pc:spChg>
        <pc:spChg chg="add del">
          <ac:chgData name="Kristina Biočić" userId="7392f078-ed33-4df1-936a-56384b38e9ef" providerId="ADAL" clId="{14ED0436-0EFF-4EFA-9DB5-FD46051E58CE}" dt="2024-05-29T18:24:36.922" v="19" actId="26606"/>
          <ac:spMkLst>
            <pc:docMk/>
            <pc:sldMk cId="1346372219" sldId="262"/>
            <ac:spMk id="42" creationId="{0FD3EBBB-DFE8-4525-B1BF-BE7BBC8DFA7C}"/>
          </ac:spMkLst>
        </pc:spChg>
        <pc:spChg chg="add del">
          <ac:chgData name="Kristina Biočić" userId="7392f078-ed33-4df1-936a-56384b38e9ef" providerId="ADAL" clId="{14ED0436-0EFF-4EFA-9DB5-FD46051E58CE}" dt="2024-05-29T18:24:36.922" v="19" actId="26606"/>
          <ac:spMkLst>
            <pc:docMk/>
            <pc:sldMk cId="1346372219" sldId="262"/>
            <ac:spMk id="43" creationId="{A9362A14-6FB8-4FFC-AAA0-2E5AFF8A8D36}"/>
          </ac:spMkLst>
        </pc:spChg>
        <pc:spChg chg="add del">
          <ac:chgData name="Kristina Biočić" userId="7392f078-ed33-4df1-936a-56384b38e9ef" providerId="ADAL" clId="{14ED0436-0EFF-4EFA-9DB5-FD46051E58CE}" dt="2024-05-29T18:24:26.859" v="14" actId="26606"/>
          <ac:spMkLst>
            <pc:docMk/>
            <pc:sldMk cId="1346372219" sldId="262"/>
            <ac:spMk id="48" creationId="{8380AD67-C5CA-4918-B4BB-C359BB03EEDD}"/>
          </ac:spMkLst>
        </pc:spChg>
        <pc:spChg chg="add del">
          <ac:chgData name="Kristina Biočić" userId="7392f078-ed33-4df1-936a-56384b38e9ef" providerId="ADAL" clId="{14ED0436-0EFF-4EFA-9DB5-FD46051E58CE}" dt="2024-05-29T18:24:26.859" v="14" actId="26606"/>
          <ac:spMkLst>
            <pc:docMk/>
            <pc:sldMk cId="1346372219" sldId="262"/>
            <ac:spMk id="50" creationId="{EABAD4DA-87BA-4F70-9EF0-45C6BCF17823}"/>
          </ac:spMkLst>
        </pc:spChg>
        <pc:spChg chg="add del">
          <ac:chgData name="Kristina Biočić" userId="7392f078-ed33-4df1-936a-56384b38e9ef" providerId="ADAL" clId="{14ED0436-0EFF-4EFA-9DB5-FD46051E58CE}" dt="2024-05-29T18:24:26.859" v="14" actId="26606"/>
          <ac:spMkLst>
            <pc:docMk/>
            <pc:sldMk cId="1346372219" sldId="262"/>
            <ac:spMk id="52" creationId="{915128D9-2797-47FA-B6FE-EC24E6B8437A}"/>
          </ac:spMkLst>
        </pc:spChg>
        <pc:spChg chg="add del">
          <ac:chgData name="Kristina Biočić" userId="7392f078-ed33-4df1-936a-56384b38e9ef" providerId="ADAL" clId="{14ED0436-0EFF-4EFA-9DB5-FD46051E58CE}" dt="2024-05-29T18:24:29.154" v="16" actId="26606"/>
          <ac:spMkLst>
            <pc:docMk/>
            <pc:sldMk cId="1346372219" sldId="262"/>
            <ac:spMk id="54" creationId="{5DF40726-9B19-4165-9C26-757D16E19E23}"/>
          </ac:spMkLst>
        </pc:spChg>
        <pc:spChg chg="add del">
          <ac:chgData name="Kristina Biočić" userId="7392f078-ed33-4df1-936a-56384b38e9ef" providerId="ADAL" clId="{14ED0436-0EFF-4EFA-9DB5-FD46051E58CE}" dt="2024-05-29T18:24:29.154" v="16" actId="26606"/>
          <ac:spMkLst>
            <pc:docMk/>
            <pc:sldMk cId="1346372219" sldId="262"/>
            <ac:spMk id="55" creationId="{2089CB41-F399-4AEB-980C-5BFB1049CBED}"/>
          </ac:spMkLst>
        </pc:spChg>
        <pc:spChg chg="add del">
          <ac:chgData name="Kristina Biočić" userId="7392f078-ed33-4df1-936a-56384b38e9ef" providerId="ADAL" clId="{14ED0436-0EFF-4EFA-9DB5-FD46051E58CE}" dt="2024-05-29T18:24:29.154" v="16" actId="26606"/>
          <ac:spMkLst>
            <pc:docMk/>
            <pc:sldMk cId="1346372219" sldId="262"/>
            <ac:spMk id="56" creationId="{1BFC967B-3DD6-463D-9DB9-6E4419AE0DAA}"/>
          </ac:spMkLst>
        </pc:spChg>
        <pc:spChg chg="add del">
          <ac:chgData name="Kristina Biočić" userId="7392f078-ed33-4df1-936a-56384b38e9ef" providerId="ADAL" clId="{14ED0436-0EFF-4EFA-9DB5-FD46051E58CE}" dt="2024-05-29T18:24:36.907" v="18" actId="26606"/>
          <ac:spMkLst>
            <pc:docMk/>
            <pc:sldMk cId="1346372219" sldId="262"/>
            <ac:spMk id="58" creationId="{728E3505-36F5-47A9-A188-7C60ACBB99EA}"/>
          </ac:spMkLst>
        </pc:spChg>
        <pc:spChg chg="add del">
          <ac:chgData name="Kristina Biočić" userId="7392f078-ed33-4df1-936a-56384b38e9ef" providerId="ADAL" clId="{14ED0436-0EFF-4EFA-9DB5-FD46051E58CE}" dt="2024-05-29T18:24:36.907" v="18" actId="26606"/>
          <ac:spMkLst>
            <pc:docMk/>
            <pc:sldMk cId="1346372219" sldId="262"/>
            <ac:spMk id="59" creationId="{283B6091-C9A6-4C92-8315-2DE12015E5B9}"/>
          </ac:spMkLst>
        </pc:spChg>
        <pc:spChg chg="add del">
          <ac:chgData name="Kristina Biočić" userId="7392f078-ed33-4df1-936a-56384b38e9ef" providerId="ADAL" clId="{14ED0436-0EFF-4EFA-9DB5-FD46051E58CE}" dt="2024-05-29T18:24:36.907" v="18" actId="26606"/>
          <ac:spMkLst>
            <pc:docMk/>
            <pc:sldMk cId="1346372219" sldId="262"/>
            <ac:spMk id="60" creationId="{CC6ACBBE-7216-419A-81B7-BD305A9FEF7F}"/>
          </ac:spMkLst>
        </pc:spChg>
        <pc:spChg chg="add del">
          <ac:chgData name="Kristina Biočić" userId="7392f078-ed33-4df1-936a-56384b38e9ef" providerId="ADAL" clId="{14ED0436-0EFF-4EFA-9DB5-FD46051E58CE}" dt="2024-05-29T18:24:36.907" v="18" actId="26606"/>
          <ac:spMkLst>
            <pc:docMk/>
            <pc:sldMk cId="1346372219" sldId="262"/>
            <ac:spMk id="61" creationId="{98E79BE4-34FE-485A-98A5-92CE8F7C4743}"/>
          </ac:spMkLst>
        </pc:spChg>
        <pc:spChg chg="add">
          <ac:chgData name="Kristina Biočić" userId="7392f078-ed33-4df1-936a-56384b38e9ef" providerId="ADAL" clId="{14ED0436-0EFF-4EFA-9DB5-FD46051E58CE}" dt="2024-05-29T18:24:36.922" v="19" actId="26606"/>
          <ac:spMkLst>
            <pc:docMk/>
            <pc:sldMk cId="1346372219" sldId="262"/>
            <ac:spMk id="63" creationId="{5954F66B-3BF3-4495-BAEE-BEB2B018880D}"/>
          </ac:spMkLst>
        </pc:spChg>
        <pc:spChg chg="add">
          <ac:chgData name="Kristina Biočić" userId="7392f078-ed33-4df1-936a-56384b38e9ef" providerId="ADAL" clId="{14ED0436-0EFF-4EFA-9DB5-FD46051E58CE}" dt="2024-05-29T18:24:36.922" v="19" actId="26606"/>
          <ac:spMkLst>
            <pc:docMk/>
            <pc:sldMk cId="1346372219" sldId="262"/>
            <ac:spMk id="64" creationId="{EABAD4DA-87BA-4F70-9EF0-45C6BCF17823}"/>
          </ac:spMkLst>
        </pc:spChg>
        <pc:spChg chg="add">
          <ac:chgData name="Kristina Biočić" userId="7392f078-ed33-4df1-936a-56384b38e9ef" providerId="ADAL" clId="{14ED0436-0EFF-4EFA-9DB5-FD46051E58CE}" dt="2024-05-29T18:24:36.922" v="19" actId="26606"/>
          <ac:spMkLst>
            <pc:docMk/>
            <pc:sldMk cId="1346372219" sldId="262"/>
            <ac:spMk id="65" creationId="{915128D9-2797-47FA-B6FE-EC24E6B8437A}"/>
          </ac:spMkLst>
        </pc:spChg>
        <pc:picChg chg="del">
          <ac:chgData name="Kristina Biočić" userId="7392f078-ed33-4df1-936a-56384b38e9ef" providerId="ADAL" clId="{14ED0436-0EFF-4EFA-9DB5-FD46051E58CE}" dt="2024-05-29T18:24:04.098" v="9" actId="21"/>
          <ac:picMkLst>
            <pc:docMk/>
            <pc:sldMk cId="1346372219" sldId="262"/>
            <ac:picMk id="4" creationId="{CF81D968-DA89-1154-6C05-E33C7F521876}"/>
          </ac:picMkLst>
        </pc:picChg>
        <pc:picChg chg="add mod ord">
          <ac:chgData name="Kristina Biočić" userId="7392f078-ed33-4df1-936a-56384b38e9ef" providerId="ADAL" clId="{14ED0436-0EFF-4EFA-9DB5-FD46051E58CE}" dt="2024-05-29T18:24:36.922" v="19" actId="26606"/>
          <ac:picMkLst>
            <pc:docMk/>
            <pc:sldMk cId="1346372219" sldId="262"/>
            <ac:picMk id="6" creationId="{91C39E22-944D-25F9-8199-01F4D556AB3E}"/>
          </ac:picMkLst>
        </pc:picChg>
      </pc:sldChg>
      <pc:sldChg chg="ord">
        <pc:chgData name="Kristina Biočić" userId="7392f078-ed33-4df1-936a-56384b38e9ef" providerId="ADAL" clId="{14ED0436-0EFF-4EFA-9DB5-FD46051E58CE}" dt="2024-05-29T18:22:46.706" v="4"/>
        <pc:sldMkLst>
          <pc:docMk/>
          <pc:sldMk cId="3892116668" sldId="268"/>
        </pc:sldMkLst>
      </pc:sldChg>
      <pc:sldChg chg="modSp mod">
        <pc:chgData name="Kristina Biočić" userId="7392f078-ed33-4df1-936a-56384b38e9ef" providerId="ADAL" clId="{14ED0436-0EFF-4EFA-9DB5-FD46051E58CE}" dt="2024-05-30T14:39:53.930" v="47" actId="20577"/>
        <pc:sldMkLst>
          <pc:docMk/>
          <pc:sldMk cId="459611204" sldId="270"/>
        </pc:sldMkLst>
        <pc:spChg chg="mod">
          <ac:chgData name="Kristina Biočić" userId="7392f078-ed33-4df1-936a-56384b38e9ef" providerId="ADAL" clId="{14ED0436-0EFF-4EFA-9DB5-FD46051E58CE}" dt="2024-05-30T14:39:53.930" v="47" actId="20577"/>
          <ac:spMkLst>
            <pc:docMk/>
            <pc:sldMk cId="459611204" sldId="270"/>
            <ac:spMk id="3" creationId="{E7B8B7AC-B59E-34D9-E329-83785E4E1832}"/>
          </ac:spMkLst>
        </pc:spChg>
      </pc:sldChg>
      <pc:sldChg chg="ord">
        <pc:chgData name="Kristina Biočić" userId="7392f078-ed33-4df1-936a-56384b38e9ef" providerId="ADAL" clId="{14ED0436-0EFF-4EFA-9DB5-FD46051E58CE}" dt="2024-05-29T18:22:58.082" v="8"/>
        <pc:sldMkLst>
          <pc:docMk/>
          <pc:sldMk cId="2551615331" sldId="271"/>
        </pc:sldMkLst>
      </pc:sldChg>
      <pc:sldChg chg="addSp delSp modSp new del">
        <pc:chgData name="Kristina Biočić" userId="7392f078-ed33-4df1-936a-56384b38e9ef" providerId="ADAL" clId="{14ED0436-0EFF-4EFA-9DB5-FD46051E58CE}" dt="2024-05-29T18:22:21.863" v="2" actId="2696"/>
        <pc:sldMkLst>
          <pc:docMk/>
          <pc:sldMk cId="3774138930" sldId="272"/>
        </pc:sldMkLst>
        <pc:spChg chg="del">
          <ac:chgData name="Kristina Biočić" userId="7392f078-ed33-4df1-936a-56384b38e9ef" providerId="ADAL" clId="{14ED0436-0EFF-4EFA-9DB5-FD46051E58CE}" dt="2024-05-29T18:22:09.160" v="1"/>
          <ac:spMkLst>
            <pc:docMk/>
            <pc:sldMk cId="3774138930" sldId="272"/>
            <ac:spMk id="3" creationId="{B9E5E45D-CA27-AA73-B728-9350D842C53A}"/>
          </ac:spMkLst>
        </pc:spChg>
        <pc:picChg chg="add mod">
          <ac:chgData name="Kristina Biočić" userId="7392f078-ed33-4df1-936a-56384b38e9ef" providerId="ADAL" clId="{14ED0436-0EFF-4EFA-9DB5-FD46051E58CE}" dt="2024-05-29T18:22:09.160" v="1"/>
          <ac:picMkLst>
            <pc:docMk/>
            <pc:sldMk cId="3774138930" sldId="272"/>
            <ac:picMk id="4" creationId="{1A444E19-0A7A-F27C-5CE7-18345EA406DF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B2F2718-47C8-479E-A76B-18A8E3A8212A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86D99F39-73E6-4C12-83CF-3ED667A68C55}">
      <dgm:prSet/>
      <dgm:spPr/>
      <dgm:t>
        <a:bodyPr/>
        <a:lstStyle/>
        <a:p>
          <a:r>
            <a:rPr lang="en-US" dirty="0" err="1"/>
            <a:t>ukupne</a:t>
          </a:r>
          <a:r>
            <a:rPr lang="en-US" dirty="0"/>
            <a:t> </a:t>
          </a:r>
          <a:r>
            <a:rPr lang="en-US" dirty="0" err="1"/>
            <a:t>kiseline</a:t>
          </a:r>
          <a:r>
            <a:rPr lang="en-US" dirty="0"/>
            <a:t>(</a:t>
          </a:r>
          <a:r>
            <a:rPr lang="en-US" dirty="0" err="1"/>
            <a:t>izraženih</a:t>
          </a:r>
          <a:r>
            <a:rPr lang="en-US" dirty="0"/>
            <a:t> </a:t>
          </a:r>
          <a:r>
            <a:rPr lang="en-US" dirty="0" err="1"/>
            <a:t>kao</a:t>
          </a:r>
          <a:r>
            <a:rPr lang="en-US" dirty="0"/>
            <a:t> </a:t>
          </a:r>
          <a:r>
            <a:rPr lang="en-US" dirty="0" err="1"/>
            <a:t>vinska</a:t>
          </a:r>
          <a:r>
            <a:rPr lang="en-US" dirty="0"/>
            <a:t> </a:t>
          </a:r>
          <a:r>
            <a:rPr lang="en-US" dirty="0" err="1"/>
            <a:t>kiselina</a:t>
          </a:r>
          <a:r>
            <a:rPr lang="en-US" dirty="0"/>
            <a:t>)</a:t>
          </a:r>
        </a:p>
      </dgm:t>
    </dgm:pt>
    <dgm:pt modelId="{975107E2-65F6-45DD-9B03-6C844EAAD2A0}" type="parTrans" cxnId="{D5F17C44-2EEB-4742-BEF4-72EF3CAE1B27}">
      <dgm:prSet/>
      <dgm:spPr/>
      <dgm:t>
        <a:bodyPr/>
        <a:lstStyle/>
        <a:p>
          <a:endParaRPr lang="en-US"/>
        </a:p>
      </dgm:t>
    </dgm:pt>
    <dgm:pt modelId="{16278369-D2F1-4312-8871-97C620500B01}" type="sibTrans" cxnId="{D5F17C44-2EEB-4742-BEF4-72EF3CAE1B27}">
      <dgm:prSet/>
      <dgm:spPr/>
      <dgm:t>
        <a:bodyPr/>
        <a:lstStyle/>
        <a:p>
          <a:endParaRPr lang="en-US"/>
        </a:p>
      </dgm:t>
    </dgm:pt>
    <dgm:pt modelId="{AC304EEA-83AD-4B5B-B381-892FEF83DAF1}">
      <dgm:prSet/>
      <dgm:spPr/>
      <dgm:t>
        <a:bodyPr/>
        <a:lstStyle/>
        <a:p>
          <a:r>
            <a:rPr lang="en-US" dirty="0" err="1"/>
            <a:t>hlapivih</a:t>
          </a:r>
          <a:r>
            <a:rPr lang="en-US" dirty="0"/>
            <a:t> </a:t>
          </a:r>
          <a:r>
            <a:rPr lang="en-US" dirty="0" err="1"/>
            <a:t>kiselina</a:t>
          </a:r>
          <a:r>
            <a:rPr lang="en-US" dirty="0"/>
            <a:t>(</a:t>
          </a:r>
          <a:r>
            <a:rPr lang="en-US" dirty="0" err="1"/>
            <a:t>izraženih</a:t>
          </a:r>
          <a:r>
            <a:rPr lang="en-US" dirty="0"/>
            <a:t> </a:t>
          </a:r>
          <a:r>
            <a:rPr lang="en-US" dirty="0" err="1"/>
            <a:t>kao</a:t>
          </a:r>
          <a:r>
            <a:rPr lang="en-US" dirty="0"/>
            <a:t> </a:t>
          </a:r>
          <a:r>
            <a:rPr lang="en-US" dirty="0" err="1"/>
            <a:t>octena</a:t>
          </a:r>
          <a:r>
            <a:rPr lang="en-US" dirty="0"/>
            <a:t> </a:t>
          </a:r>
          <a:r>
            <a:rPr lang="en-US" dirty="0" err="1"/>
            <a:t>kiselina</a:t>
          </a:r>
          <a:r>
            <a:rPr lang="en-US" dirty="0"/>
            <a:t>)</a:t>
          </a:r>
        </a:p>
      </dgm:t>
    </dgm:pt>
    <dgm:pt modelId="{8FAE76A9-FCA9-4A99-BC9C-4A98A63BDE88}" type="parTrans" cxnId="{80E4CF96-18B5-4671-9E8C-91A46ED96AA1}">
      <dgm:prSet/>
      <dgm:spPr/>
      <dgm:t>
        <a:bodyPr/>
        <a:lstStyle/>
        <a:p>
          <a:endParaRPr lang="en-US"/>
        </a:p>
      </dgm:t>
    </dgm:pt>
    <dgm:pt modelId="{155A48BE-CB8D-49EB-8104-EBDBF4E83C4B}" type="sibTrans" cxnId="{80E4CF96-18B5-4671-9E8C-91A46ED96AA1}">
      <dgm:prSet/>
      <dgm:spPr/>
      <dgm:t>
        <a:bodyPr/>
        <a:lstStyle/>
        <a:p>
          <a:endParaRPr lang="en-US"/>
        </a:p>
      </dgm:t>
    </dgm:pt>
    <dgm:pt modelId="{6C79F329-E591-4727-B942-2DCD6377D30F}">
      <dgm:prSet/>
      <dgm:spPr/>
      <dgm:t>
        <a:bodyPr/>
        <a:lstStyle/>
        <a:p>
          <a:r>
            <a:rPr lang="en-US" dirty="0"/>
            <a:t>pH vina</a:t>
          </a:r>
        </a:p>
      </dgm:t>
    </dgm:pt>
    <dgm:pt modelId="{3DA0A98A-8883-4C5C-BB0C-BFA4F4EE604C}" type="parTrans" cxnId="{94FC7C69-990E-4A24-9C75-05F5FE21F186}">
      <dgm:prSet/>
      <dgm:spPr/>
      <dgm:t>
        <a:bodyPr/>
        <a:lstStyle/>
        <a:p>
          <a:endParaRPr lang="en-US"/>
        </a:p>
      </dgm:t>
    </dgm:pt>
    <dgm:pt modelId="{5A135AFA-5359-463E-AAED-AECB89457117}" type="sibTrans" cxnId="{94FC7C69-990E-4A24-9C75-05F5FE21F186}">
      <dgm:prSet/>
      <dgm:spPr/>
      <dgm:t>
        <a:bodyPr/>
        <a:lstStyle/>
        <a:p>
          <a:endParaRPr lang="en-US"/>
        </a:p>
      </dgm:t>
    </dgm:pt>
    <dgm:pt modelId="{7164D2FE-1A6B-4343-9D96-B26CD967FDF3}">
      <dgm:prSet/>
      <dgm:spPr/>
      <dgm:t>
        <a:bodyPr/>
        <a:lstStyle/>
        <a:p>
          <a:r>
            <a:rPr lang="en-US" dirty="0" err="1"/>
            <a:t>udjela</a:t>
          </a:r>
          <a:r>
            <a:rPr lang="en-US" dirty="0"/>
            <a:t> </a:t>
          </a:r>
          <a:r>
            <a:rPr lang="en-US" dirty="0" err="1"/>
            <a:t>alkohola</a:t>
          </a:r>
          <a:r>
            <a:rPr lang="en-US" dirty="0"/>
            <a:t> u </a:t>
          </a:r>
          <a:r>
            <a:rPr lang="en-US" dirty="0" err="1"/>
            <a:t>vinu</a:t>
          </a:r>
          <a:endParaRPr lang="en-US" dirty="0"/>
        </a:p>
      </dgm:t>
    </dgm:pt>
    <dgm:pt modelId="{FE4510E3-F4CC-4CE7-894F-7949C285184F}" type="parTrans" cxnId="{76A163F0-6A39-4162-9767-14889695FE35}">
      <dgm:prSet/>
      <dgm:spPr/>
      <dgm:t>
        <a:bodyPr/>
        <a:lstStyle/>
        <a:p>
          <a:endParaRPr lang="en-US"/>
        </a:p>
      </dgm:t>
    </dgm:pt>
    <dgm:pt modelId="{E37815FC-657C-405B-85E1-A6CA809EBF4B}" type="sibTrans" cxnId="{76A163F0-6A39-4162-9767-14889695FE35}">
      <dgm:prSet/>
      <dgm:spPr/>
      <dgm:t>
        <a:bodyPr/>
        <a:lstStyle/>
        <a:p>
          <a:endParaRPr lang="en-US"/>
        </a:p>
      </dgm:t>
    </dgm:pt>
    <dgm:pt modelId="{021D4ED5-7E88-4B6F-B806-F22FBE79D22A}">
      <dgm:prSet/>
      <dgm:spPr/>
      <dgm:t>
        <a:bodyPr/>
        <a:lstStyle/>
        <a:p>
          <a:r>
            <a:rPr lang="en-US" dirty="0" err="1"/>
            <a:t>slobodnog</a:t>
          </a:r>
          <a:r>
            <a:rPr lang="en-US" dirty="0"/>
            <a:t> </a:t>
          </a:r>
          <a:r>
            <a:rPr lang="en-US" dirty="0" err="1"/>
            <a:t>i</a:t>
          </a:r>
          <a:r>
            <a:rPr lang="en-US" dirty="0"/>
            <a:t> </a:t>
          </a:r>
          <a:r>
            <a:rPr lang="en-US" dirty="0" err="1"/>
            <a:t>ukupnog</a:t>
          </a:r>
          <a:r>
            <a:rPr lang="en-US" dirty="0"/>
            <a:t> SO</a:t>
          </a:r>
          <a:r>
            <a:rPr lang="en-US" baseline="-25000" dirty="0"/>
            <a:t>2   </a:t>
          </a:r>
          <a:r>
            <a:rPr lang="en-US" dirty="0"/>
            <a:t>u </a:t>
          </a:r>
          <a:r>
            <a:rPr lang="en-US" dirty="0" err="1"/>
            <a:t>vinu</a:t>
          </a:r>
          <a:endParaRPr lang="en-US" dirty="0"/>
        </a:p>
      </dgm:t>
    </dgm:pt>
    <dgm:pt modelId="{1CC10F99-7115-470F-85AF-CFFA92A23DC2}" type="parTrans" cxnId="{DA2697D8-5BB0-4338-B3CD-43E55F903F3F}">
      <dgm:prSet/>
      <dgm:spPr/>
      <dgm:t>
        <a:bodyPr/>
        <a:lstStyle/>
        <a:p>
          <a:endParaRPr lang="en-US"/>
        </a:p>
      </dgm:t>
    </dgm:pt>
    <dgm:pt modelId="{B76D4540-5075-4346-A55D-5D0CEF7691CD}" type="sibTrans" cxnId="{DA2697D8-5BB0-4338-B3CD-43E55F903F3F}">
      <dgm:prSet/>
      <dgm:spPr/>
      <dgm:t>
        <a:bodyPr/>
        <a:lstStyle/>
        <a:p>
          <a:endParaRPr lang="en-US"/>
        </a:p>
      </dgm:t>
    </dgm:pt>
    <dgm:pt modelId="{E1A9034B-6DA3-40F5-BE7C-B48D45F75EC2}" type="pres">
      <dgm:prSet presAssocID="{0B2F2718-47C8-479E-A76B-18A8E3A8212A}" presName="outerComposite" presStyleCnt="0">
        <dgm:presLayoutVars>
          <dgm:chMax val="5"/>
          <dgm:dir/>
          <dgm:resizeHandles val="exact"/>
        </dgm:presLayoutVars>
      </dgm:prSet>
      <dgm:spPr/>
    </dgm:pt>
    <dgm:pt modelId="{6EFD9DCF-081E-4869-9B2D-600131E8342E}" type="pres">
      <dgm:prSet presAssocID="{0B2F2718-47C8-479E-A76B-18A8E3A8212A}" presName="dummyMaxCanvas" presStyleCnt="0">
        <dgm:presLayoutVars/>
      </dgm:prSet>
      <dgm:spPr/>
    </dgm:pt>
    <dgm:pt modelId="{AC8D8F60-6D27-4B4C-B8B7-9A9DE59F17BD}" type="pres">
      <dgm:prSet presAssocID="{0B2F2718-47C8-479E-A76B-18A8E3A8212A}" presName="FiveNodes_1" presStyleLbl="node1" presStyleIdx="0" presStyleCnt="5">
        <dgm:presLayoutVars>
          <dgm:bulletEnabled val="1"/>
        </dgm:presLayoutVars>
      </dgm:prSet>
      <dgm:spPr/>
    </dgm:pt>
    <dgm:pt modelId="{A97AE83D-5933-4F38-83C6-E8F43B973738}" type="pres">
      <dgm:prSet presAssocID="{0B2F2718-47C8-479E-A76B-18A8E3A8212A}" presName="FiveNodes_2" presStyleLbl="node1" presStyleIdx="1" presStyleCnt="5">
        <dgm:presLayoutVars>
          <dgm:bulletEnabled val="1"/>
        </dgm:presLayoutVars>
      </dgm:prSet>
      <dgm:spPr/>
    </dgm:pt>
    <dgm:pt modelId="{B2DD93AF-03B4-43ED-9A8B-9637C5EF892B}" type="pres">
      <dgm:prSet presAssocID="{0B2F2718-47C8-479E-A76B-18A8E3A8212A}" presName="FiveNodes_3" presStyleLbl="node1" presStyleIdx="2" presStyleCnt="5" custLinFactY="100000" custLinFactNeighborX="9766" custLinFactNeighborY="126189">
        <dgm:presLayoutVars>
          <dgm:bulletEnabled val="1"/>
        </dgm:presLayoutVars>
      </dgm:prSet>
      <dgm:spPr/>
    </dgm:pt>
    <dgm:pt modelId="{8601C6C1-235D-417C-A988-AEC63C3FF901}" type="pres">
      <dgm:prSet presAssocID="{0B2F2718-47C8-479E-A76B-18A8E3A8212A}" presName="FiveNodes_4" presStyleLbl="node1" presStyleIdx="3" presStyleCnt="5" custLinFactNeighborX="-5158" custLinFactNeighborY="243">
        <dgm:presLayoutVars>
          <dgm:bulletEnabled val="1"/>
        </dgm:presLayoutVars>
      </dgm:prSet>
      <dgm:spPr/>
    </dgm:pt>
    <dgm:pt modelId="{4E92AA50-06D2-4643-831F-CA91F09D7099}" type="pres">
      <dgm:prSet presAssocID="{0B2F2718-47C8-479E-A76B-18A8E3A8212A}" presName="FiveNodes_5" presStyleLbl="node1" presStyleIdx="4" presStyleCnt="5" custLinFactY="-100000" custLinFactNeighborX="-17996" custLinFactNeighborY="-132030">
        <dgm:presLayoutVars>
          <dgm:bulletEnabled val="1"/>
        </dgm:presLayoutVars>
      </dgm:prSet>
      <dgm:spPr/>
    </dgm:pt>
    <dgm:pt modelId="{6FEB7598-022C-4554-87FA-1F70D32CE1CC}" type="pres">
      <dgm:prSet presAssocID="{0B2F2718-47C8-479E-A76B-18A8E3A8212A}" presName="FiveConn_1-2" presStyleLbl="fgAccFollowNode1" presStyleIdx="0" presStyleCnt="4">
        <dgm:presLayoutVars>
          <dgm:bulletEnabled val="1"/>
        </dgm:presLayoutVars>
      </dgm:prSet>
      <dgm:spPr/>
    </dgm:pt>
    <dgm:pt modelId="{CC87E33D-8039-47DA-8E09-71B8A4BDE012}" type="pres">
      <dgm:prSet presAssocID="{0B2F2718-47C8-479E-A76B-18A8E3A8212A}" presName="FiveConn_2-3" presStyleLbl="fgAccFollowNode1" presStyleIdx="1" presStyleCnt="4">
        <dgm:presLayoutVars>
          <dgm:bulletEnabled val="1"/>
        </dgm:presLayoutVars>
      </dgm:prSet>
      <dgm:spPr/>
    </dgm:pt>
    <dgm:pt modelId="{E462FF9B-2036-4B82-8142-809E07D1E1D7}" type="pres">
      <dgm:prSet presAssocID="{0B2F2718-47C8-479E-A76B-18A8E3A8212A}" presName="FiveConn_3-4" presStyleLbl="fgAccFollowNode1" presStyleIdx="2" presStyleCnt="4">
        <dgm:presLayoutVars>
          <dgm:bulletEnabled val="1"/>
        </dgm:presLayoutVars>
      </dgm:prSet>
      <dgm:spPr/>
    </dgm:pt>
    <dgm:pt modelId="{88639F44-4041-49BE-A7D8-7DD6F1C15EAD}" type="pres">
      <dgm:prSet presAssocID="{0B2F2718-47C8-479E-A76B-18A8E3A8212A}" presName="FiveConn_4-5" presStyleLbl="fgAccFollowNode1" presStyleIdx="3" presStyleCnt="4">
        <dgm:presLayoutVars>
          <dgm:bulletEnabled val="1"/>
        </dgm:presLayoutVars>
      </dgm:prSet>
      <dgm:spPr/>
    </dgm:pt>
    <dgm:pt modelId="{F6A8270B-A640-4644-A3C1-2D0ACB51F028}" type="pres">
      <dgm:prSet presAssocID="{0B2F2718-47C8-479E-A76B-18A8E3A8212A}" presName="FiveNodes_1_text" presStyleLbl="node1" presStyleIdx="4" presStyleCnt="5">
        <dgm:presLayoutVars>
          <dgm:bulletEnabled val="1"/>
        </dgm:presLayoutVars>
      </dgm:prSet>
      <dgm:spPr/>
    </dgm:pt>
    <dgm:pt modelId="{40BAFE82-02F1-4015-9BA5-EDE0C750D67F}" type="pres">
      <dgm:prSet presAssocID="{0B2F2718-47C8-479E-A76B-18A8E3A8212A}" presName="FiveNodes_2_text" presStyleLbl="node1" presStyleIdx="4" presStyleCnt="5">
        <dgm:presLayoutVars>
          <dgm:bulletEnabled val="1"/>
        </dgm:presLayoutVars>
      </dgm:prSet>
      <dgm:spPr/>
    </dgm:pt>
    <dgm:pt modelId="{6FFC06E7-75E1-468A-81CA-A385A9E7A7C6}" type="pres">
      <dgm:prSet presAssocID="{0B2F2718-47C8-479E-A76B-18A8E3A8212A}" presName="FiveNodes_3_text" presStyleLbl="node1" presStyleIdx="4" presStyleCnt="5">
        <dgm:presLayoutVars>
          <dgm:bulletEnabled val="1"/>
        </dgm:presLayoutVars>
      </dgm:prSet>
      <dgm:spPr/>
    </dgm:pt>
    <dgm:pt modelId="{3B97D371-FD4F-4F41-9CA7-48E856A3C0B8}" type="pres">
      <dgm:prSet presAssocID="{0B2F2718-47C8-479E-A76B-18A8E3A8212A}" presName="FiveNodes_4_text" presStyleLbl="node1" presStyleIdx="4" presStyleCnt="5">
        <dgm:presLayoutVars>
          <dgm:bulletEnabled val="1"/>
        </dgm:presLayoutVars>
      </dgm:prSet>
      <dgm:spPr/>
    </dgm:pt>
    <dgm:pt modelId="{3356605E-A1A3-48C7-B65D-7E25F9C4D6B1}" type="pres">
      <dgm:prSet presAssocID="{0B2F2718-47C8-479E-A76B-18A8E3A8212A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7B35AE01-9758-4E02-8E1C-8DC6CF98D30E}" type="presOf" srcId="{155A48BE-CB8D-49EB-8104-EBDBF4E83C4B}" destId="{CC87E33D-8039-47DA-8E09-71B8A4BDE012}" srcOrd="0" destOrd="0" presId="urn:microsoft.com/office/officeart/2005/8/layout/vProcess5"/>
    <dgm:cxn modelId="{F6701A21-91CE-40AB-BD92-798540B415EA}" type="presOf" srcId="{E37815FC-657C-405B-85E1-A6CA809EBF4B}" destId="{88639F44-4041-49BE-A7D8-7DD6F1C15EAD}" srcOrd="0" destOrd="0" presId="urn:microsoft.com/office/officeart/2005/8/layout/vProcess5"/>
    <dgm:cxn modelId="{595F632C-3960-4B2F-816B-396FB86E524A}" type="presOf" srcId="{16278369-D2F1-4312-8871-97C620500B01}" destId="{6FEB7598-022C-4554-87FA-1F70D32CE1CC}" srcOrd="0" destOrd="0" presId="urn:microsoft.com/office/officeart/2005/8/layout/vProcess5"/>
    <dgm:cxn modelId="{AE88EB2C-4BF2-47C6-BCB9-ECD55E3CD598}" type="presOf" srcId="{86D99F39-73E6-4C12-83CF-3ED667A68C55}" destId="{AC8D8F60-6D27-4B4C-B8B7-9A9DE59F17BD}" srcOrd="0" destOrd="0" presId="urn:microsoft.com/office/officeart/2005/8/layout/vProcess5"/>
    <dgm:cxn modelId="{2722F73D-028E-4F69-A02D-1C2EAA5172E6}" type="presOf" srcId="{0B2F2718-47C8-479E-A76B-18A8E3A8212A}" destId="{E1A9034B-6DA3-40F5-BE7C-B48D45F75EC2}" srcOrd="0" destOrd="0" presId="urn:microsoft.com/office/officeart/2005/8/layout/vProcess5"/>
    <dgm:cxn modelId="{7250DB42-BD63-4859-86AD-1955ADA1AD18}" type="presOf" srcId="{6C79F329-E591-4727-B942-2DCD6377D30F}" destId="{B2DD93AF-03B4-43ED-9A8B-9637C5EF892B}" srcOrd="0" destOrd="0" presId="urn:microsoft.com/office/officeart/2005/8/layout/vProcess5"/>
    <dgm:cxn modelId="{D5F17C44-2EEB-4742-BEF4-72EF3CAE1B27}" srcId="{0B2F2718-47C8-479E-A76B-18A8E3A8212A}" destId="{86D99F39-73E6-4C12-83CF-3ED667A68C55}" srcOrd="0" destOrd="0" parTransId="{975107E2-65F6-45DD-9B03-6C844EAAD2A0}" sibTransId="{16278369-D2F1-4312-8871-97C620500B01}"/>
    <dgm:cxn modelId="{94FC7C69-990E-4A24-9C75-05F5FE21F186}" srcId="{0B2F2718-47C8-479E-A76B-18A8E3A8212A}" destId="{6C79F329-E591-4727-B942-2DCD6377D30F}" srcOrd="2" destOrd="0" parTransId="{3DA0A98A-8883-4C5C-BB0C-BFA4F4EE604C}" sibTransId="{5A135AFA-5359-463E-AAED-AECB89457117}"/>
    <dgm:cxn modelId="{0A75B34C-60BB-483E-9F30-69B344A9A358}" type="presOf" srcId="{021D4ED5-7E88-4B6F-B806-F22FBE79D22A}" destId="{4E92AA50-06D2-4643-831F-CA91F09D7099}" srcOrd="0" destOrd="0" presId="urn:microsoft.com/office/officeart/2005/8/layout/vProcess5"/>
    <dgm:cxn modelId="{D6798C6D-DDB7-49A1-B68C-8C9D51E9CEAB}" type="presOf" srcId="{7164D2FE-1A6B-4343-9D96-B26CD967FDF3}" destId="{8601C6C1-235D-417C-A988-AEC63C3FF901}" srcOrd="0" destOrd="0" presId="urn:microsoft.com/office/officeart/2005/8/layout/vProcess5"/>
    <dgm:cxn modelId="{0A1CFF56-091C-445C-8D09-05E02E7FEAC6}" type="presOf" srcId="{7164D2FE-1A6B-4343-9D96-B26CD967FDF3}" destId="{3B97D371-FD4F-4F41-9CA7-48E856A3C0B8}" srcOrd="1" destOrd="0" presId="urn:microsoft.com/office/officeart/2005/8/layout/vProcess5"/>
    <dgm:cxn modelId="{F6A4D07B-DE6E-455C-9085-32D6BE7BFE18}" type="presOf" srcId="{6C79F329-E591-4727-B942-2DCD6377D30F}" destId="{6FFC06E7-75E1-468A-81CA-A385A9E7A7C6}" srcOrd="1" destOrd="0" presId="urn:microsoft.com/office/officeart/2005/8/layout/vProcess5"/>
    <dgm:cxn modelId="{80E4CF96-18B5-4671-9E8C-91A46ED96AA1}" srcId="{0B2F2718-47C8-479E-A76B-18A8E3A8212A}" destId="{AC304EEA-83AD-4B5B-B381-892FEF83DAF1}" srcOrd="1" destOrd="0" parTransId="{8FAE76A9-FCA9-4A99-BC9C-4A98A63BDE88}" sibTransId="{155A48BE-CB8D-49EB-8104-EBDBF4E83C4B}"/>
    <dgm:cxn modelId="{BDC37EAB-7C00-418C-87E4-609DBED5E51E}" type="presOf" srcId="{5A135AFA-5359-463E-AAED-AECB89457117}" destId="{E462FF9B-2036-4B82-8142-809E07D1E1D7}" srcOrd="0" destOrd="0" presId="urn:microsoft.com/office/officeart/2005/8/layout/vProcess5"/>
    <dgm:cxn modelId="{B124B6D1-3516-4303-B96F-8AA0CDE96235}" type="presOf" srcId="{86D99F39-73E6-4C12-83CF-3ED667A68C55}" destId="{F6A8270B-A640-4644-A3C1-2D0ACB51F028}" srcOrd="1" destOrd="0" presId="urn:microsoft.com/office/officeart/2005/8/layout/vProcess5"/>
    <dgm:cxn modelId="{DA2697D8-5BB0-4338-B3CD-43E55F903F3F}" srcId="{0B2F2718-47C8-479E-A76B-18A8E3A8212A}" destId="{021D4ED5-7E88-4B6F-B806-F22FBE79D22A}" srcOrd="4" destOrd="0" parTransId="{1CC10F99-7115-470F-85AF-CFFA92A23DC2}" sibTransId="{B76D4540-5075-4346-A55D-5D0CEF7691CD}"/>
    <dgm:cxn modelId="{29CD0EDF-AA62-46F0-97C1-E33E9EEF5A1D}" type="presOf" srcId="{AC304EEA-83AD-4B5B-B381-892FEF83DAF1}" destId="{40BAFE82-02F1-4015-9BA5-EDE0C750D67F}" srcOrd="1" destOrd="0" presId="urn:microsoft.com/office/officeart/2005/8/layout/vProcess5"/>
    <dgm:cxn modelId="{15A849EC-07F5-4CA7-8E11-577558038DF2}" type="presOf" srcId="{AC304EEA-83AD-4B5B-B381-892FEF83DAF1}" destId="{A97AE83D-5933-4F38-83C6-E8F43B973738}" srcOrd="0" destOrd="0" presId="urn:microsoft.com/office/officeart/2005/8/layout/vProcess5"/>
    <dgm:cxn modelId="{76A163F0-6A39-4162-9767-14889695FE35}" srcId="{0B2F2718-47C8-479E-A76B-18A8E3A8212A}" destId="{7164D2FE-1A6B-4343-9D96-B26CD967FDF3}" srcOrd="3" destOrd="0" parTransId="{FE4510E3-F4CC-4CE7-894F-7949C285184F}" sibTransId="{E37815FC-657C-405B-85E1-A6CA809EBF4B}"/>
    <dgm:cxn modelId="{221B52FE-BD4A-4AF7-840D-CBDD912A90B0}" type="presOf" srcId="{021D4ED5-7E88-4B6F-B806-F22FBE79D22A}" destId="{3356605E-A1A3-48C7-B65D-7E25F9C4D6B1}" srcOrd="1" destOrd="0" presId="urn:microsoft.com/office/officeart/2005/8/layout/vProcess5"/>
    <dgm:cxn modelId="{4628834D-2060-4D1C-96F3-76223E3F109F}" type="presParOf" srcId="{E1A9034B-6DA3-40F5-BE7C-B48D45F75EC2}" destId="{6EFD9DCF-081E-4869-9B2D-600131E8342E}" srcOrd="0" destOrd="0" presId="urn:microsoft.com/office/officeart/2005/8/layout/vProcess5"/>
    <dgm:cxn modelId="{E1A3C82C-32A6-4DFF-B571-7DCB34A94734}" type="presParOf" srcId="{E1A9034B-6DA3-40F5-BE7C-B48D45F75EC2}" destId="{AC8D8F60-6D27-4B4C-B8B7-9A9DE59F17BD}" srcOrd="1" destOrd="0" presId="urn:microsoft.com/office/officeart/2005/8/layout/vProcess5"/>
    <dgm:cxn modelId="{6747E0A6-4586-4EBE-B68D-076A6667F484}" type="presParOf" srcId="{E1A9034B-6DA3-40F5-BE7C-B48D45F75EC2}" destId="{A97AE83D-5933-4F38-83C6-E8F43B973738}" srcOrd="2" destOrd="0" presId="urn:microsoft.com/office/officeart/2005/8/layout/vProcess5"/>
    <dgm:cxn modelId="{8CBA56E0-36C0-4BD4-A472-18112F57FC36}" type="presParOf" srcId="{E1A9034B-6DA3-40F5-BE7C-B48D45F75EC2}" destId="{B2DD93AF-03B4-43ED-9A8B-9637C5EF892B}" srcOrd="3" destOrd="0" presId="urn:microsoft.com/office/officeart/2005/8/layout/vProcess5"/>
    <dgm:cxn modelId="{D0534709-7B6B-44E2-B8C5-5FFC1A69769C}" type="presParOf" srcId="{E1A9034B-6DA3-40F5-BE7C-B48D45F75EC2}" destId="{8601C6C1-235D-417C-A988-AEC63C3FF901}" srcOrd="4" destOrd="0" presId="urn:microsoft.com/office/officeart/2005/8/layout/vProcess5"/>
    <dgm:cxn modelId="{84613058-0C56-4D8C-AA3C-5B00D5D5F2F3}" type="presParOf" srcId="{E1A9034B-6DA3-40F5-BE7C-B48D45F75EC2}" destId="{4E92AA50-06D2-4643-831F-CA91F09D7099}" srcOrd="5" destOrd="0" presId="urn:microsoft.com/office/officeart/2005/8/layout/vProcess5"/>
    <dgm:cxn modelId="{A47613A6-303D-416A-8F9E-E2D653AD7301}" type="presParOf" srcId="{E1A9034B-6DA3-40F5-BE7C-B48D45F75EC2}" destId="{6FEB7598-022C-4554-87FA-1F70D32CE1CC}" srcOrd="6" destOrd="0" presId="urn:microsoft.com/office/officeart/2005/8/layout/vProcess5"/>
    <dgm:cxn modelId="{C959AB5F-F3DC-442F-9A37-60C8FCC8EB27}" type="presParOf" srcId="{E1A9034B-6DA3-40F5-BE7C-B48D45F75EC2}" destId="{CC87E33D-8039-47DA-8E09-71B8A4BDE012}" srcOrd="7" destOrd="0" presId="urn:microsoft.com/office/officeart/2005/8/layout/vProcess5"/>
    <dgm:cxn modelId="{36F1B61D-4483-407D-9623-3B771BAE1BAE}" type="presParOf" srcId="{E1A9034B-6DA3-40F5-BE7C-B48D45F75EC2}" destId="{E462FF9B-2036-4B82-8142-809E07D1E1D7}" srcOrd="8" destOrd="0" presId="urn:microsoft.com/office/officeart/2005/8/layout/vProcess5"/>
    <dgm:cxn modelId="{8A003E5F-E26A-4549-81E7-4C11FA6D21B5}" type="presParOf" srcId="{E1A9034B-6DA3-40F5-BE7C-B48D45F75EC2}" destId="{88639F44-4041-49BE-A7D8-7DD6F1C15EAD}" srcOrd="9" destOrd="0" presId="urn:microsoft.com/office/officeart/2005/8/layout/vProcess5"/>
    <dgm:cxn modelId="{3D0A2D5B-8D29-42E9-A5F4-C334B5FAFC21}" type="presParOf" srcId="{E1A9034B-6DA3-40F5-BE7C-B48D45F75EC2}" destId="{F6A8270B-A640-4644-A3C1-2D0ACB51F028}" srcOrd="10" destOrd="0" presId="urn:microsoft.com/office/officeart/2005/8/layout/vProcess5"/>
    <dgm:cxn modelId="{53177A10-A6EB-40F7-9B2B-2116265EE76B}" type="presParOf" srcId="{E1A9034B-6DA3-40F5-BE7C-B48D45F75EC2}" destId="{40BAFE82-02F1-4015-9BA5-EDE0C750D67F}" srcOrd="11" destOrd="0" presId="urn:microsoft.com/office/officeart/2005/8/layout/vProcess5"/>
    <dgm:cxn modelId="{18260E4A-5664-4987-9C6F-8E4B96860225}" type="presParOf" srcId="{E1A9034B-6DA3-40F5-BE7C-B48D45F75EC2}" destId="{6FFC06E7-75E1-468A-81CA-A385A9E7A7C6}" srcOrd="12" destOrd="0" presId="urn:microsoft.com/office/officeart/2005/8/layout/vProcess5"/>
    <dgm:cxn modelId="{89057FC5-180B-47F0-8CE2-3DF3CA7FF12D}" type="presParOf" srcId="{E1A9034B-6DA3-40F5-BE7C-B48D45F75EC2}" destId="{3B97D371-FD4F-4F41-9CA7-48E856A3C0B8}" srcOrd="13" destOrd="0" presId="urn:microsoft.com/office/officeart/2005/8/layout/vProcess5"/>
    <dgm:cxn modelId="{BC3997A9-DD54-47CD-9E0F-9B75E393A5F1}" type="presParOf" srcId="{E1A9034B-6DA3-40F5-BE7C-B48D45F75EC2}" destId="{3356605E-A1A3-48C7-B65D-7E25F9C4D6B1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8D8F60-6D27-4B4C-B8B7-9A9DE59F17BD}">
      <dsp:nvSpPr>
        <dsp:cNvPr id="0" name=""/>
        <dsp:cNvSpPr/>
      </dsp:nvSpPr>
      <dsp:spPr>
        <a:xfrm>
          <a:off x="0" y="0"/>
          <a:ext cx="8089971" cy="81637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 err="1"/>
            <a:t>ukupne</a:t>
          </a:r>
          <a:r>
            <a:rPr lang="en-US" sz="2500" kern="1200" dirty="0"/>
            <a:t> </a:t>
          </a:r>
          <a:r>
            <a:rPr lang="en-US" sz="2500" kern="1200" dirty="0" err="1"/>
            <a:t>kiseline</a:t>
          </a:r>
          <a:r>
            <a:rPr lang="en-US" sz="2500" kern="1200" dirty="0"/>
            <a:t>(</a:t>
          </a:r>
          <a:r>
            <a:rPr lang="en-US" sz="2500" kern="1200" dirty="0" err="1"/>
            <a:t>izraženih</a:t>
          </a:r>
          <a:r>
            <a:rPr lang="en-US" sz="2500" kern="1200" dirty="0"/>
            <a:t> </a:t>
          </a:r>
          <a:r>
            <a:rPr lang="en-US" sz="2500" kern="1200" dirty="0" err="1"/>
            <a:t>kao</a:t>
          </a:r>
          <a:r>
            <a:rPr lang="en-US" sz="2500" kern="1200" dirty="0"/>
            <a:t> </a:t>
          </a:r>
          <a:r>
            <a:rPr lang="en-US" sz="2500" kern="1200" dirty="0" err="1"/>
            <a:t>vinska</a:t>
          </a:r>
          <a:r>
            <a:rPr lang="en-US" sz="2500" kern="1200" dirty="0"/>
            <a:t> </a:t>
          </a:r>
          <a:r>
            <a:rPr lang="en-US" sz="2500" kern="1200" dirty="0" err="1"/>
            <a:t>kiselina</a:t>
          </a:r>
          <a:r>
            <a:rPr lang="en-US" sz="2500" kern="1200" dirty="0"/>
            <a:t>)</a:t>
          </a:r>
        </a:p>
      </dsp:txBody>
      <dsp:txXfrm>
        <a:off x="23911" y="23911"/>
        <a:ext cx="7113521" cy="768554"/>
      </dsp:txXfrm>
    </dsp:sp>
    <dsp:sp modelId="{A97AE83D-5933-4F38-83C6-E8F43B973738}">
      <dsp:nvSpPr>
        <dsp:cNvPr id="0" name=""/>
        <dsp:cNvSpPr/>
      </dsp:nvSpPr>
      <dsp:spPr>
        <a:xfrm>
          <a:off x="604121" y="929761"/>
          <a:ext cx="8089971" cy="816376"/>
        </a:xfrm>
        <a:prstGeom prst="roundRect">
          <a:avLst>
            <a:gd name="adj" fmla="val 10000"/>
          </a:avLst>
        </a:prstGeom>
        <a:solidFill>
          <a:schemeClr val="accent2">
            <a:hueOff val="372207"/>
            <a:satOff val="-2747"/>
            <a:lumOff val="53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 err="1"/>
            <a:t>hlapivih</a:t>
          </a:r>
          <a:r>
            <a:rPr lang="en-US" sz="2500" kern="1200" dirty="0"/>
            <a:t> </a:t>
          </a:r>
          <a:r>
            <a:rPr lang="en-US" sz="2500" kern="1200" dirty="0" err="1"/>
            <a:t>kiselina</a:t>
          </a:r>
          <a:r>
            <a:rPr lang="en-US" sz="2500" kern="1200" dirty="0"/>
            <a:t>(</a:t>
          </a:r>
          <a:r>
            <a:rPr lang="en-US" sz="2500" kern="1200" dirty="0" err="1"/>
            <a:t>izraženih</a:t>
          </a:r>
          <a:r>
            <a:rPr lang="en-US" sz="2500" kern="1200" dirty="0"/>
            <a:t> </a:t>
          </a:r>
          <a:r>
            <a:rPr lang="en-US" sz="2500" kern="1200" dirty="0" err="1"/>
            <a:t>kao</a:t>
          </a:r>
          <a:r>
            <a:rPr lang="en-US" sz="2500" kern="1200" dirty="0"/>
            <a:t> </a:t>
          </a:r>
          <a:r>
            <a:rPr lang="en-US" sz="2500" kern="1200" dirty="0" err="1"/>
            <a:t>octena</a:t>
          </a:r>
          <a:r>
            <a:rPr lang="en-US" sz="2500" kern="1200" dirty="0"/>
            <a:t> </a:t>
          </a:r>
          <a:r>
            <a:rPr lang="en-US" sz="2500" kern="1200" dirty="0" err="1"/>
            <a:t>kiselina</a:t>
          </a:r>
          <a:r>
            <a:rPr lang="en-US" sz="2500" kern="1200" dirty="0"/>
            <a:t>)</a:t>
          </a:r>
        </a:p>
      </dsp:txBody>
      <dsp:txXfrm>
        <a:off x="628032" y="953672"/>
        <a:ext cx="6907383" cy="768554"/>
      </dsp:txXfrm>
    </dsp:sp>
    <dsp:sp modelId="{B2DD93AF-03B4-43ED-9A8B-9637C5EF892B}">
      <dsp:nvSpPr>
        <dsp:cNvPr id="0" name=""/>
        <dsp:cNvSpPr/>
      </dsp:nvSpPr>
      <dsp:spPr>
        <a:xfrm>
          <a:off x="1998309" y="3706077"/>
          <a:ext cx="8089971" cy="816376"/>
        </a:xfrm>
        <a:prstGeom prst="roundRect">
          <a:avLst>
            <a:gd name="adj" fmla="val 10000"/>
          </a:avLst>
        </a:prstGeom>
        <a:solidFill>
          <a:schemeClr val="accent2">
            <a:hueOff val="744413"/>
            <a:satOff val="-5495"/>
            <a:lumOff val="10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pH vina</a:t>
          </a:r>
        </a:p>
      </dsp:txBody>
      <dsp:txXfrm>
        <a:off x="2022220" y="3729988"/>
        <a:ext cx="6907383" cy="768554"/>
      </dsp:txXfrm>
    </dsp:sp>
    <dsp:sp modelId="{8601C6C1-235D-417C-A988-AEC63C3FF901}">
      <dsp:nvSpPr>
        <dsp:cNvPr id="0" name=""/>
        <dsp:cNvSpPr/>
      </dsp:nvSpPr>
      <dsp:spPr>
        <a:xfrm>
          <a:off x="1395082" y="2791269"/>
          <a:ext cx="8089971" cy="816376"/>
        </a:xfrm>
        <a:prstGeom prst="roundRect">
          <a:avLst>
            <a:gd name="adj" fmla="val 10000"/>
          </a:avLst>
        </a:prstGeom>
        <a:solidFill>
          <a:schemeClr val="accent2">
            <a:hueOff val="1116620"/>
            <a:satOff val="-8242"/>
            <a:lumOff val="161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 err="1"/>
            <a:t>udjela</a:t>
          </a:r>
          <a:r>
            <a:rPr lang="en-US" sz="2500" kern="1200" dirty="0"/>
            <a:t> </a:t>
          </a:r>
          <a:r>
            <a:rPr lang="en-US" sz="2500" kern="1200" dirty="0" err="1"/>
            <a:t>alkohola</a:t>
          </a:r>
          <a:r>
            <a:rPr lang="en-US" sz="2500" kern="1200" dirty="0"/>
            <a:t> u </a:t>
          </a:r>
          <a:r>
            <a:rPr lang="en-US" sz="2500" kern="1200" dirty="0" err="1"/>
            <a:t>vinu</a:t>
          </a:r>
          <a:endParaRPr lang="en-US" sz="2500" kern="1200" dirty="0"/>
        </a:p>
      </dsp:txBody>
      <dsp:txXfrm>
        <a:off x="1418993" y="2815180"/>
        <a:ext cx="6907383" cy="768554"/>
      </dsp:txXfrm>
    </dsp:sp>
    <dsp:sp modelId="{4E92AA50-06D2-4643-831F-CA91F09D7099}">
      <dsp:nvSpPr>
        <dsp:cNvPr id="0" name=""/>
        <dsp:cNvSpPr/>
      </dsp:nvSpPr>
      <dsp:spPr>
        <a:xfrm>
          <a:off x="960613" y="1824809"/>
          <a:ext cx="8089971" cy="816376"/>
        </a:xfrm>
        <a:prstGeom prst="roundRect">
          <a:avLst>
            <a:gd name="adj" fmla="val 10000"/>
          </a:avLst>
        </a:prstGeom>
        <a:solidFill>
          <a:schemeClr val="accent2">
            <a:hueOff val="1488826"/>
            <a:satOff val="-10990"/>
            <a:lumOff val="215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 err="1"/>
            <a:t>slobodnog</a:t>
          </a:r>
          <a:r>
            <a:rPr lang="en-US" sz="2500" kern="1200" dirty="0"/>
            <a:t> </a:t>
          </a:r>
          <a:r>
            <a:rPr lang="en-US" sz="2500" kern="1200" dirty="0" err="1"/>
            <a:t>i</a:t>
          </a:r>
          <a:r>
            <a:rPr lang="en-US" sz="2500" kern="1200" dirty="0"/>
            <a:t> </a:t>
          </a:r>
          <a:r>
            <a:rPr lang="en-US" sz="2500" kern="1200" dirty="0" err="1"/>
            <a:t>ukupnog</a:t>
          </a:r>
          <a:r>
            <a:rPr lang="en-US" sz="2500" kern="1200" dirty="0"/>
            <a:t> SO</a:t>
          </a:r>
          <a:r>
            <a:rPr lang="en-US" sz="2500" kern="1200" baseline="-25000" dirty="0"/>
            <a:t>2   </a:t>
          </a:r>
          <a:r>
            <a:rPr lang="en-US" sz="2500" kern="1200" dirty="0"/>
            <a:t>u </a:t>
          </a:r>
          <a:r>
            <a:rPr lang="en-US" sz="2500" kern="1200" dirty="0" err="1"/>
            <a:t>vinu</a:t>
          </a:r>
          <a:endParaRPr lang="en-US" sz="2500" kern="1200" dirty="0"/>
        </a:p>
      </dsp:txBody>
      <dsp:txXfrm>
        <a:off x="984524" y="1848720"/>
        <a:ext cx="6907383" cy="768554"/>
      </dsp:txXfrm>
    </dsp:sp>
    <dsp:sp modelId="{6FEB7598-022C-4554-87FA-1F70D32CE1CC}">
      <dsp:nvSpPr>
        <dsp:cNvPr id="0" name=""/>
        <dsp:cNvSpPr/>
      </dsp:nvSpPr>
      <dsp:spPr>
        <a:xfrm>
          <a:off x="7559326" y="596408"/>
          <a:ext cx="530644" cy="530644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7678721" y="596408"/>
        <a:ext cx="291854" cy="399310"/>
      </dsp:txXfrm>
    </dsp:sp>
    <dsp:sp modelId="{CC87E33D-8039-47DA-8E09-71B8A4BDE012}">
      <dsp:nvSpPr>
        <dsp:cNvPr id="0" name=""/>
        <dsp:cNvSpPr/>
      </dsp:nvSpPr>
      <dsp:spPr>
        <a:xfrm>
          <a:off x="8163447" y="1526170"/>
          <a:ext cx="530644" cy="530644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248902"/>
            <a:satOff val="-499"/>
            <a:lumOff val="-7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248902"/>
              <a:satOff val="-499"/>
              <a:lumOff val="-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8282842" y="1526170"/>
        <a:ext cx="291854" cy="399310"/>
      </dsp:txXfrm>
    </dsp:sp>
    <dsp:sp modelId="{E462FF9B-2036-4B82-8142-809E07D1E1D7}">
      <dsp:nvSpPr>
        <dsp:cNvPr id="0" name=""/>
        <dsp:cNvSpPr/>
      </dsp:nvSpPr>
      <dsp:spPr>
        <a:xfrm>
          <a:off x="8767568" y="2442325"/>
          <a:ext cx="530644" cy="530644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497803"/>
            <a:satOff val="-998"/>
            <a:lumOff val="-14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497803"/>
              <a:satOff val="-998"/>
              <a:lumOff val="-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8886963" y="2442325"/>
        <a:ext cx="291854" cy="399310"/>
      </dsp:txXfrm>
    </dsp:sp>
    <dsp:sp modelId="{88639F44-4041-49BE-A7D8-7DD6F1C15EAD}">
      <dsp:nvSpPr>
        <dsp:cNvPr id="0" name=""/>
        <dsp:cNvSpPr/>
      </dsp:nvSpPr>
      <dsp:spPr>
        <a:xfrm>
          <a:off x="9371690" y="3381158"/>
          <a:ext cx="530644" cy="530644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746705"/>
            <a:satOff val="-1497"/>
            <a:lumOff val="-21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746705"/>
              <a:satOff val="-1497"/>
              <a:lumOff val="-2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9491085" y="3381158"/>
        <a:ext cx="291854" cy="3993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5/30/2024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500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239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812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351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394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11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426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384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899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5/30/2024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2565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271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917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2" r:id="rId2"/>
    <p:sldLayoutId id="2147483681" r:id="rId3"/>
    <p:sldLayoutId id="2147483680" r:id="rId4"/>
    <p:sldLayoutId id="2147483679" r:id="rId5"/>
    <p:sldLayoutId id="2147483678" r:id="rId6"/>
    <p:sldLayoutId id="2147483677" r:id="rId7"/>
    <p:sldLayoutId id="2147483676" r:id="rId8"/>
    <p:sldLayoutId id="2147483675" r:id="rId9"/>
    <p:sldLayoutId id="2147483674" r:id="rId10"/>
    <p:sldLayoutId id="21474836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DA4374D-F270-4C02-88D7-B751FD9BD6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!!Rectangle">
            <a:extLst>
              <a:ext uri="{FF2B5EF4-FFF2-40B4-BE49-F238E27FC236}">
                <a16:creationId xmlns:a16="http://schemas.microsoft.com/office/drawing/2014/main" id="{1ACA2EA0-FFD3-42EC-9406-B595015ED9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C0AD97-16DB-5D7D-29DB-8D23325BC9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15197" r="-2" b="5243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5288BCE-665C-472A-8C43-664BCFA31E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8762" y="1247775"/>
            <a:ext cx="9144000" cy="3007447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04988" y="1442172"/>
            <a:ext cx="8582025" cy="2177328"/>
          </a:xfrm>
        </p:spPr>
        <p:txBody>
          <a:bodyPr anchor="ctr">
            <a:normAutofit/>
          </a:bodyPr>
          <a:lstStyle/>
          <a:p>
            <a:pPr algn="ctr"/>
            <a:r>
              <a:rPr lang="en-US" sz="7200"/>
              <a:t>ANALIZA VINA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6C57131-53A7-4C1A-BEA8-25F06A06A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7872" y="3912322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66988" y="3962400"/>
            <a:ext cx="7058025" cy="5810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>
                <a:solidFill>
                  <a:srgbClr val="FFFFFF"/>
                </a:solidFill>
              </a:rPr>
              <a:t>Kujundžuša bijela i Trnjak crni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9EF9C-388E-378F-7B91-5F84B11C1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Rezultati </a:t>
            </a:r>
            <a:r>
              <a:rPr lang="en-US" dirty="0" err="1"/>
              <a:t>kakvoće</a:t>
            </a:r>
            <a:r>
              <a:rPr lang="en-US" dirty="0"/>
              <a:t> </a:t>
            </a:r>
            <a:r>
              <a:rPr lang="en-US" dirty="0" err="1"/>
              <a:t>ispitivani</a:t>
            </a:r>
            <a:r>
              <a:rPr lang="en-US" dirty="0"/>
              <a:t> </a:t>
            </a:r>
            <a:r>
              <a:rPr lang="en-US" dirty="0" err="1"/>
              <a:t>kod</a:t>
            </a:r>
            <a:r>
              <a:rPr lang="en-US" dirty="0"/>
              <a:t> </a:t>
            </a:r>
            <a:r>
              <a:rPr lang="en-US" dirty="0" err="1"/>
              <a:t>Kujundžuše</a:t>
            </a:r>
            <a:r>
              <a:rPr lang="en-US" dirty="0"/>
              <a:t> </a:t>
            </a:r>
            <a:r>
              <a:rPr lang="en-US" dirty="0" err="1"/>
              <a:t>bijele</a:t>
            </a:r>
            <a:r>
              <a:rPr lang="en-US" dirty="0"/>
              <a:t> </a:t>
            </a:r>
          </a:p>
        </p:txBody>
      </p:sp>
      <p:pic>
        <p:nvPicPr>
          <p:cNvPr id="4" name="Content Placeholder 3" descr="A table with text and numbers&#10;&#10;Description automatically generated">
            <a:extLst>
              <a:ext uri="{FF2B5EF4-FFF2-40B4-BE49-F238E27FC236}">
                <a16:creationId xmlns:a16="http://schemas.microsoft.com/office/drawing/2014/main" id="{06EB5984-37C4-27EC-E467-4E6FEC0491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3282" y="2941606"/>
            <a:ext cx="9910762" cy="2683669"/>
          </a:xfrm>
        </p:spPr>
      </p:pic>
    </p:spTree>
    <p:extLst>
      <p:ext uri="{BB962C8B-B14F-4D97-AF65-F5344CB8AC3E}">
        <p14:creationId xmlns:p14="http://schemas.microsoft.com/office/powerpoint/2010/main" val="38921166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9EF9C-388E-378F-7B91-5F84B11C1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Rezultati </a:t>
            </a:r>
            <a:r>
              <a:rPr lang="en-US" dirty="0" err="1"/>
              <a:t>kakvoće</a:t>
            </a:r>
            <a:r>
              <a:rPr lang="en-US" dirty="0"/>
              <a:t> </a:t>
            </a:r>
            <a:r>
              <a:rPr lang="en-US" dirty="0" err="1"/>
              <a:t>ispitivani</a:t>
            </a:r>
            <a:r>
              <a:rPr lang="en-US" dirty="0"/>
              <a:t> </a:t>
            </a:r>
            <a:r>
              <a:rPr lang="en-US" dirty="0" err="1"/>
              <a:t>kod</a:t>
            </a:r>
            <a:r>
              <a:rPr lang="en-US" dirty="0"/>
              <a:t> </a:t>
            </a:r>
            <a:r>
              <a:rPr lang="en-US" dirty="0" err="1"/>
              <a:t>Trnjka</a:t>
            </a:r>
            <a:r>
              <a:rPr lang="en-US" dirty="0"/>
              <a:t> </a:t>
            </a:r>
            <a:r>
              <a:rPr lang="en-US" dirty="0" err="1"/>
              <a:t>crnog</a:t>
            </a:r>
            <a:endParaRPr lang="en-US" dirty="0"/>
          </a:p>
        </p:txBody>
      </p:sp>
      <p:pic>
        <p:nvPicPr>
          <p:cNvPr id="6" name="Content Placeholder 5" descr="A table with text and numbers&#10;&#10;Description automatically generated">
            <a:extLst>
              <a:ext uri="{FF2B5EF4-FFF2-40B4-BE49-F238E27FC236}">
                <a16:creationId xmlns:a16="http://schemas.microsoft.com/office/drawing/2014/main" id="{74B8546D-1C28-B891-9453-CCD951594E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4258" y="2865406"/>
            <a:ext cx="9989342" cy="2978943"/>
          </a:xfrm>
        </p:spPr>
      </p:pic>
    </p:spTree>
    <p:extLst>
      <p:ext uri="{BB962C8B-B14F-4D97-AF65-F5344CB8AC3E}">
        <p14:creationId xmlns:p14="http://schemas.microsoft.com/office/powerpoint/2010/main" val="25516153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8" name="Rectangle 57">
            <a:extLst>
              <a:ext uri="{FF2B5EF4-FFF2-40B4-BE49-F238E27FC236}">
                <a16:creationId xmlns:a16="http://schemas.microsoft.com/office/drawing/2014/main" id="{8380AD67-C5CA-4918-B4BB-C359BB03E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43701E-6927-8869-849D-5E635CE65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216" y="1076324"/>
            <a:ext cx="6272784" cy="1535051"/>
          </a:xfrm>
        </p:spPr>
        <p:txBody>
          <a:bodyPr anchor="b">
            <a:normAutofit/>
          </a:bodyPr>
          <a:lstStyle/>
          <a:p>
            <a:r>
              <a:rPr lang="en-US" sz="5200"/>
              <a:t>Organoleptičko ocjenjivanje vina</a:t>
            </a:r>
          </a:p>
        </p:txBody>
      </p:sp>
      <p:pic>
        <p:nvPicPr>
          <p:cNvPr id="5" name="Picture 4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04CD08E7-C3D1-F6B5-A180-6C3078A06C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203" b="6205"/>
          <a:stretch/>
        </p:blipFill>
        <p:spPr>
          <a:xfrm rot="5400000">
            <a:off x="-1176337" y="1176337"/>
            <a:ext cx="6858000" cy="4505325"/>
          </a:xfrm>
          <a:prstGeom prst="rect">
            <a:avLst/>
          </a:prstGeom>
        </p:spPr>
      </p:pic>
      <p:sp>
        <p:nvSpPr>
          <p:cNvPr id="59" name="!!accent">
            <a:extLst>
              <a:ext uri="{FF2B5EF4-FFF2-40B4-BE49-F238E27FC236}">
                <a16:creationId xmlns:a16="http://schemas.microsoft.com/office/drawing/2014/main" id="{EABAD4DA-87BA-4F70-9EF0-45C6BCF17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17960" y="36338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915128D9-2797-47FA-B6FE-EC24E6B843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9266" y="2935541"/>
            <a:ext cx="62179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916C1B-FDF4-C34F-C0AE-FF36079FEA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216" y="3351276"/>
            <a:ext cx="6272784" cy="282568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800" dirty="0"/>
              <a:t>dobro </a:t>
            </a:r>
            <a:r>
              <a:rPr lang="en-US" sz="1800" dirty="0" err="1"/>
              <a:t>osvijetljena</a:t>
            </a:r>
            <a:r>
              <a:rPr lang="en-US" sz="1800" dirty="0"/>
              <a:t> </a:t>
            </a:r>
            <a:r>
              <a:rPr lang="en-US" sz="1800" dirty="0" err="1"/>
              <a:t>prozračna</a:t>
            </a:r>
            <a:r>
              <a:rPr lang="en-US" sz="1800" dirty="0"/>
              <a:t> </a:t>
            </a:r>
            <a:r>
              <a:rPr lang="en-US" sz="1800" dirty="0" err="1"/>
              <a:t>prostorija</a:t>
            </a:r>
            <a:r>
              <a:rPr lang="en-US" sz="1800" dirty="0"/>
              <a:t>, bez buke </a:t>
            </a:r>
            <a:r>
              <a:rPr lang="en-US" sz="1800" dirty="0" err="1"/>
              <a:t>i</a:t>
            </a:r>
            <a:r>
              <a:rPr lang="en-US" sz="1800" dirty="0"/>
              <a:t> </a:t>
            </a:r>
            <a:r>
              <a:rPr lang="en-US" sz="1800" dirty="0" err="1"/>
              <a:t>mirisa</a:t>
            </a:r>
            <a:endParaRPr lang="en-US" sz="1800" dirty="0"/>
          </a:p>
          <a:p>
            <a:r>
              <a:rPr lang="en-US" sz="1800" dirty="0"/>
              <a:t>temp. </a:t>
            </a:r>
            <a:r>
              <a:rPr lang="en-US" sz="1800" dirty="0" err="1"/>
              <a:t>prostorije</a:t>
            </a:r>
            <a:r>
              <a:rPr lang="en-US" sz="1800" dirty="0"/>
              <a:t> od 18°C do 24°C, </a:t>
            </a:r>
            <a:r>
              <a:rPr lang="en-US" sz="1800" dirty="0" err="1"/>
              <a:t>vlažnost</a:t>
            </a:r>
            <a:r>
              <a:rPr lang="en-US" sz="1800" dirty="0"/>
              <a:t> </a:t>
            </a:r>
            <a:r>
              <a:rPr lang="en-US" sz="1800" dirty="0" err="1"/>
              <a:t>zraka</a:t>
            </a:r>
            <a:r>
              <a:rPr lang="en-US" sz="1800" dirty="0"/>
              <a:t> </a:t>
            </a:r>
            <a:r>
              <a:rPr lang="en-US" sz="1800" dirty="0" err="1"/>
              <a:t>oko</a:t>
            </a:r>
            <a:r>
              <a:rPr lang="en-US" sz="1800" dirty="0"/>
              <a:t> 65%</a:t>
            </a:r>
          </a:p>
          <a:p>
            <a:r>
              <a:rPr lang="en-US" sz="1800" dirty="0" err="1"/>
              <a:t>ocjenjivanje</a:t>
            </a:r>
            <a:r>
              <a:rPr lang="en-US" sz="1800" dirty="0"/>
              <a:t> se </a:t>
            </a:r>
            <a:r>
              <a:rPr lang="en-US" sz="1800" dirty="0" err="1"/>
              <a:t>vrši</a:t>
            </a:r>
            <a:r>
              <a:rPr lang="en-US" sz="1800" dirty="0"/>
              <a:t> u </a:t>
            </a:r>
            <a:r>
              <a:rPr lang="en-US" sz="1800" dirty="0" err="1"/>
              <a:t>odgovarajućim</a:t>
            </a:r>
            <a:r>
              <a:rPr lang="en-US" sz="1800" dirty="0"/>
              <a:t> </a:t>
            </a:r>
            <a:r>
              <a:rPr lang="en-US" sz="1800" dirty="0" err="1"/>
              <a:t>čašama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2412245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94AA2BD-2E3F-4B1D-8127-5744B8115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D5B41A-AF1B-92D3-AA3E-69A73FC31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87552"/>
            <a:ext cx="4485861" cy="1088136"/>
          </a:xfrm>
        </p:spPr>
        <p:txBody>
          <a:bodyPr anchor="b">
            <a:normAutofit/>
          </a:bodyPr>
          <a:lstStyle/>
          <a:p>
            <a:r>
              <a:rPr lang="en-US" sz="2900"/>
              <a:t>Organoleptičko ocjenjivanje vina-izgled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D02261-2DC8-4AA8-9E16-7751AE892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D752CF2-2291-40B5-B462-C17B174C1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6000"/>
            <a:ext cx="43891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191D93-E351-4364-F846-0BB83F7AC1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79" y="2688336"/>
            <a:ext cx="4498848" cy="358444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700" dirty="0" err="1"/>
              <a:t>Promatra</a:t>
            </a:r>
            <a:r>
              <a:rPr lang="en-US" sz="1700" dirty="0"/>
              <a:t> se: </a:t>
            </a:r>
          </a:p>
          <a:p>
            <a:r>
              <a:rPr lang="en-US" sz="1700" dirty="0" err="1"/>
              <a:t>bistroća</a:t>
            </a:r>
            <a:r>
              <a:rPr lang="en-US" sz="1700" dirty="0"/>
              <a:t> vina</a:t>
            </a:r>
          </a:p>
          <a:p>
            <a:r>
              <a:rPr lang="en-US" sz="1700" dirty="0" err="1"/>
              <a:t>intezitet</a:t>
            </a:r>
            <a:r>
              <a:rPr lang="en-US" sz="1700" dirty="0"/>
              <a:t> </a:t>
            </a:r>
            <a:r>
              <a:rPr lang="en-US" sz="1700" dirty="0" err="1"/>
              <a:t>boje</a:t>
            </a:r>
            <a:endParaRPr lang="en-US" sz="1700" dirty="0"/>
          </a:p>
          <a:p>
            <a:r>
              <a:rPr lang="en-US" sz="1700" dirty="0" err="1"/>
              <a:t>nijansa</a:t>
            </a:r>
            <a:endParaRPr lang="en-US" sz="1700" dirty="0"/>
          </a:p>
          <a:p>
            <a:r>
              <a:rPr lang="en-US" sz="1700" dirty="0" err="1"/>
              <a:t>prisutnost</a:t>
            </a:r>
            <a:r>
              <a:rPr lang="en-US" sz="1700" dirty="0"/>
              <a:t> </a:t>
            </a:r>
            <a:r>
              <a:rPr lang="en-US" sz="1700" dirty="0" err="1"/>
              <a:t>mjehurića</a:t>
            </a:r>
            <a:r>
              <a:rPr lang="hr-HR" sz="1700" dirty="0"/>
              <a:t> i</a:t>
            </a:r>
            <a:r>
              <a:rPr lang="en-US" sz="1700" dirty="0"/>
              <a:t>  </a:t>
            </a:r>
            <a:r>
              <a:rPr lang="en-US" sz="1700" dirty="0" err="1"/>
              <a:t>taloga</a:t>
            </a:r>
            <a:endParaRPr lang="en-US" sz="1700" dirty="0"/>
          </a:p>
          <a:p>
            <a:pPr marL="0" indent="0">
              <a:buNone/>
            </a:pPr>
            <a:r>
              <a:rPr lang="en-US" sz="1700" dirty="0"/>
              <a:t>Vino </a:t>
            </a:r>
            <a:r>
              <a:rPr lang="en-US" sz="1700" dirty="0" err="1"/>
              <a:t>uvijek</a:t>
            </a:r>
            <a:r>
              <a:rPr lang="en-US" sz="1700" dirty="0"/>
              <a:t> </a:t>
            </a:r>
            <a:r>
              <a:rPr lang="en-US" sz="1700" dirty="0" err="1"/>
              <a:t>treba</a:t>
            </a:r>
            <a:r>
              <a:rPr lang="en-US" sz="1700" dirty="0"/>
              <a:t> </a:t>
            </a:r>
            <a:r>
              <a:rPr lang="en-US" sz="1700" dirty="0" err="1"/>
              <a:t>biti</a:t>
            </a:r>
            <a:r>
              <a:rPr lang="en-US" sz="1700" dirty="0"/>
              <a:t> </a:t>
            </a:r>
            <a:r>
              <a:rPr lang="en-US" sz="1700" dirty="0" err="1"/>
              <a:t>čisto</a:t>
            </a:r>
            <a:r>
              <a:rPr lang="en-US" sz="1700" dirty="0"/>
              <a:t> I bistro!</a:t>
            </a:r>
          </a:p>
        </p:txBody>
      </p:sp>
      <p:pic>
        <p:nvPicPr>
          <p:cNvPr id="4" name="Picture 3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BBE1340F-C0F6-42F8-3B9E-9C713EE555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272" r="-2" b="5009"/>
          <a:stretch/>
        </p:blipFill>
        <p:spPr>
          <a:xfrm>
            <a:off x="5308052" y="10"/>
            <a:ext cx="6883948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716518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380AD67-C5CA-4918-B4BB-C359BB03E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FCA022-82B3-3DBF-B6F4-49037D69B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216" y="1076324"/>
            <a:ext cx="6272784" cy="1535051"/>
          </a:xfrm>
        </p:spPr>
        <p:txBody>
          <a:bodyPr anchor="b">
            <a:normAutofit/>
          </a:bodyPr>
          <a:lstStyle/>
          <a:p>
            <a:r>
              <a:rPr lang="en-US" sz="4400"/>
              <a:t>Organoleptičko ocjenjivanje vina-miris</a:t>
            </a:r>
          </a:p>
        </p:txBody>
      </p:sp>
      <p:pic>
        <p:nvPicPr>
          <p:cNvPr id="4" name="Picture 3" descr="A person holding a glass of wine&#10;&#10;Description automatically generated">
            <a:extLst>
              <a:ext uri="{FF2B5EF4-FFF2-40B4-BE49-F238E27FC236}">
                <a16:creationId xmlns:a16="http://schemas.microsoft.com/office/drawing/2014/main" id="{C8441440-53B4-02E8-1536-7D8F61ABB8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47" r="33590" b="2"/>
          <a:stretch/>
        </p:blipFill>
        <p:spPr>
          <a:xfrm>
            <a:off x="20" y="10"/>
            <a:ext cx="4505305" cy="6857990"/>
          </a:xfrm>
          <a:prstGeom prst="rect">
            <a:avLst/>
          </a:prstGeom>
        </p:spPr>
      </p:pic>
      <p:sp>
        <p:nvSpPr>
          <p:cNvPr id="11" name="!!accent">
            <a:extLst>
              <a:ext uri="{FF2B5EF4-FFF2-40B4-BE49-F238E27FC236}">
                <a16:creationId xmlns:a16="http://schemas.microsoft.com/office/drawing/2014/main" id="{EABAD4DA-87BA-4F70-9EF0-45C6BCF17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17960" y="36338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15128D9-2797-47FA-B6FE-EC24E6B843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9266" y="2935541"/>
            <a:ext cx="62179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C123BC-EA0B-68DB-335F-B2563056DA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216" y="3351276"/>
            <a:ext cx="6272784" cy="2825686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1800"/>
              <a:t>Odvija se u tri faze:</a:t>
            </a:r>
          </a:p>
          <a:p>
            <a:pPr marL="0" indent="0">
              <a:buNone/>
            </a:pPr>
            <a:r>
              <a:rPr lang="en-US" sz="1800"/>
              <a:t>1)najprije se vrši bez micanja površine vina</a:t>
            </a:r>
          </a:p>
          <a:p>
            <a:pPr marL="0" indent="0">
              <a:buNone/>
            </a:pPr>
            <a:r>
              <a:rPr lang="en-US" sz="1800"/>
              <a:t>2)zatim se laganim kružnim gibanjem uzgiba vino</a:t>
            </a:r>
          </a:p>
          <a:p>
            <a:pPr marL="0" indent="0">
              <a:buNone/>
            </a:pPr>
            <a:r>
              <a:rPr lang="en-US" sz="1800"/>
              <a:t>3)zatim se čaša okreće lijevo-desno</a:t>
            </a:r>
          </a:p>
        </p:txBody>
      </p:sp>
    </p:spTree>
    <p:extLst>
      <p:ext uri="{BB962C8B-B14F-4D97-AF65-F5344CB8AC3E}">
        <p14:creationId xmlns:p14="http://schemas.microsoft.com/office/powerpoint/2010/main" val="41810507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C9A9DA9-7DC8-488B-A882-123947B0F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57F6BDD4-E066-4008-8011-6CC31AEB4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5" y="633619"/>
            <a:ext cx="4279383" cy="5495925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FEC6B8-1B31-AD92-4A90-286BD1595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7" y="978619"/>
            <a:ext cx="3410712" cy="1106424"/>
          </a:xfrm>
        </p:spPr>
        <p:txBody>
          <a:bodyPr>
            <a:normAutofit/>
          </a:bodyPr>
          <a:lstStyle/>
          <a:p>
            <a:r>
              <a:rPr lang="en-US" sz="2400"/>
              <a:t>Organoleptičko ocjenjivanje vina-okus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711A8FB-68FC-45FC-B01E-38F809E2D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7" y="1171300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A865FE3-5FC9-4049-87CF-30019C46C0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459" y="2093976"/>
            <a:ext cx="3328416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A7BA4B-1CD7-6B06-1813-85B6D8AB71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2252870"/>
            <a:ext cx="3412219" cy="356025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700" dirty="0" err="1"/>
              <a:t>Najprije</a:t>
            </a:r>
            <a:r>
              <a:rPr lang="hr-HR" sz="1700" dirty="0"/>
              <a:t> </a:t>
            </a:r>
            <a:r>
              <a:rPr lang="en-US" sz="1700" dirty="0"/>
              <a:t>se u </a:t>
            </a:r>
            <a:r>
              <a:rPr lang="en-US" sz="1700" dirty="0" err="1"/>
              <a:t>usta</a:t>
            </a:r>
            <a:r>
              <a:rPr lang="en-US" sz="1700" dirty="0"/>
              <a:t> </a:t>
            </a:r>
            <a:r>
              <a:rPr lang="en-US" sz="1700" dirty="0" err="1"/>
              <a:t>uzme</a:t>
            </a:r>
            <a:r>
              <a:rPr lang="en-US" sz="1700" dirty="0"/>
              <a:t> </a:t>
            </a:r>
            <a:r>
              <a:rPr lang="en-US" sz="1700" dirty="0" err="1"/>
              <a:t>malo</a:t>
            </a:r>
            <a:r>
              <a:rPr lang="en-US" sz="1700" dirty="0"/>
              <a:t> vina, </a:t>
            </a:r>
            <a:r>
              <a:rPr lang="en-US" sz="1700" dirty="0" err="1"/>
              <a:t>zatim</a:t>
            </a:r>
            <a:r>
              <a:rPr lang="en-US" sz="1700" dirty="0"/>
              <a:t> "</a:t>
            </a:r>
            <a:r>
              <a:rPr lang="en-US" sz="1700" dirty="0" err="1"/>
              <a:t>valja</a:t>
            </a:r>
            <a:r>
              <a:rPr lang="en-US" sz="1700" dirty="0"/>
              <a:t>" po </a:t>
            </a:r>
            <a:r>
              <a:rPr lang="en-US" sz="1700" dirty="0" err="1"/>
              <a:t>usnoj</a:t>
            </a:r>
            <a:r>
              <a:rPr lang="en-US" sz="1700" dirty="0"/>
              <a:t> </a:t>
            </a:r>
            <a:r>
              <a:rPr lang="en-US" sz="1700" dirty="0" err="1"/>
              <a:t>šupljini</a:t>
            </a:r>
            <a:r>
              <a:rPr lang="en-US" sz="1700" dirty="0"/>
              <a:t> </a:t>
            </a:r>
            <a:r>
              <a:rPr lang="en-US" sz="1700" dirty="0" err="1"/>
              <a:t>kako</a:t>
            </a:r>
            <a:r>
              <a:rPr lang="en-US" sz="1700" dirty="0"/>
              <a:t> bi </a:t>
            </a:r>
            <a:r>
              <a:rPr lang="en-US" sz="1700" dirty="0" err="1"/>
              <a:t>dospjelo</a:t>
            </a:r>
            <a:r>
              <a:rPr lang="en-US" sz="1700" dirty="0"/>
              <a:t> do </a:t>
            </a:r>
            <a:r>
              <a:rPr lang="en-US" sz="1700" dirty="0" err="1"/>
              <a:t>svakog</a:t>
            </a:r>
            <a:r>
              <a:rPr lang="en-US" sz="1700" dirty="0"/>
              <a:t> </a:t>
            </a:r>
            <a:r>
              <a:rPr lang="en-US" sz="1700" dirty="0" err="1"/>
              <a:t>okusnog</a:t>
            </a:r>
            <a:r>
              <a:rPr lang="en-US" sz="1700" dirty="0"/>
              <a:t> </a:t>
            </a:r>
            <a:r>
              <a:rPr lang="en-US" sz="1700" dirty="0" err="1"/>
              <a:t>pupoljka</a:t>
            </a:r>
            <a:r>
              <a:rPr lang="en-US" sz="1700" dirty="0"/>
              <a:t>, </a:t>
            </a:r>
            <a:r>
              <a:rPr lang="en-US" sz="1700" dirty="0" err="1"/>
              <a:t>nakon</a:t>
            </a:r>
            <a:r>
              <a:rPr lang="en-US" sz="1700" dirty="0"/>
              <a:t> toga </a:t>
            </a:r>
            <a:r>
              <a:rPr lang="en-US" sz="1700" dirty="0" err="1"/>
              <a:t>pusti</a:t>
            </a:r>
            <a:r>
              <a:rPr lang="en-US" sz="1700" dirty="0"/>
              <a:t> </a:t>
            </a:r>
            <a:r>
              <a:rPr lang="en-US" sz="1700" dirty="0" err="1"/>
              <a:t>niz</a:t>
            </a:r>
            <a:r>
              <a:rPr lang="en-US" sz="1700" dirty="0"/>
              <a:t> </a:t>
            </a:r>
            <a:r>
              <a:rPr lang="en-US" sz="1700" dirty="0" err="1"/>
              <a:t>grlo</a:t>
            </a:r>
            <a:r>
              <a:rPr lang="en-US" sz="1700" dirty="0"/>
              <a:t>.</a:t>
            </a:r>
          </a:p>
          <a:p>
            <a:r>
              <a:rPr lang="hr-HR" sz="1700" dirty="0"/>
              <a:t> </a:t>
            </a:r>
            <a:r>
              <a:rPr lang="en-US" sz="1700" dirty="0" err="1"/>
              <a:t>Okus</a:t>
            </a:r>
            <a:r>
              <a:rPr lang="en-US" sz="1700" dirty="0"/>
              <a:t> koji </a:t>
            </a:r>
            <a:r>
              <a:rPr lang="en-US" sz="1700" dirty="0" err="1"/>
              <a:t>ostaje</a:t>
            </a:r>
            <a:r>
              <a:rPr lang="en-US" sz="1700" dirty="0"/>
              <a:t> u </a:t>
            </a:r>
            <a:r>
              <a:rPr lang="en-US" sz="1700" dirty="0" err="1"/>
              <a:t>ustima</a:t>
            </a:r>
            <a:r>
              <a:rPr lang="en-US" sz="1700" dirty="0"/>
              <a:t> </a:t>
            </a:r>
            <a:r>
              <a:rPr lang="en-US" sz="1700" dirty="0" err="1"/>
              <a:t>naziva</a:t>
            </a:r>
            <a:r>
              <a:rPr lang="en-US" sz="1700" dirty="0"/>
              <a:t> se </a:t>
            </a:r>
            <a:r>
              <a:rPr lang="en-US" sz="1700" dirty="0" err="1"/>
              <a:t>naknadni</a:t>
            </a:r>
            <a:r>
              <a:rPr lang="en-US" sz="1700" dirty="0"/>
              <a:t> </a:t>
            </a:r>
            <a:r>
              <a:rPr lang="en-US" sz="1700" dirty="0" err="1"/>
              <a:t>okus</a:t>
            </a:r>
            <a:r>
              <a:rPr lang="en-US" sz="1700" dirty="0"/>
              <a:t>, "</a:t>
            </a:r>
            <a:r>
              <a:rPr lang="en-US" sz="1700" dirty="0" err="1"/>
              <a:t>finiš</a:t>
            </a:r>
            <a:r>
              <a:rPr lang="en-US" sz="1700" dirty="0"/>
              <a:t>" </a:t>
            </a:r>
            <a:r>
              <a:rPr lang="en-US" sz="1700" dirty="0" err="1"/>
              <a:t>ili</a:t>
            </a:r>
            <a:r>
              <a:rPr lang="en-US" sz="1700" dirty="0"/>
              <a:t> </a:t>
            </a:r>
            <a:r>
              <a:rPr lang="en-US" sz="1700" dirty="0" err="1"/>
              <a:t>završnica</a:t>
            </a:r>
            <a:r>
              <a:rPr lang="en-US" sz="1700" dirty="0"/>
              <a:t>.</a:t>
            </a:r>
          </a:p>
        </p:txBody>
      </p:sp>
      <p:pic>
        <p:nvPicPr>
          <p:cNvPr id="4" name="Picture 3" descr="A bottle of wine with a purple label&#10;&#10;Description automatically generated">
            <a:extLst>
              <a:ext uri="{FF2B5EF4-FFF2-40B4-BE49-F238E27FC236}">
                <a16:creationId xmlns:a16="http://schemas.microsoft.com/office/drawing/2014/main" id="{4AAF2A16-0529-0006-F854-510CC34475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1284" y="630936"/>
            <a:ext cx="5495544" cy="5495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5701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group of people in lab coats standing in front of a table with equipment&#10;&#10;Description automatically generated">
            <a:extLst>
              <a:ext uri="{FF2B5EF4-FFF2-40B4-BE49-F238E27FC236}">
                <a16:creationId xmlns:a16="http://schemas.microsoft.com/office/drawing/2014/main" id="{5395F2EC-FBAA-585E-00F4-A5B9F0C44B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845" b="1515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>
                  <a:alpha val="30000"/>
                </a:schemeClr>
              </a:gs>
              <a:gs pos="33000">
                <a:schemeClr val="tx1">
                  <a:alpha val="2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BC5344ED-C81E-9651-F853-33DF5D894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 err="1">
                <a:solidFill>
                  <a:schemeClr val="bg1"/>
                </a:solidFill>
              </a:rPr>
              <a:t>Ekološki</a:t>
            </a:r>
            <a:r>
              <a:rPr lang="en-US" sz="4800" dirty="0">
                <a:solidFill>
                  <a:schemeClr val="bg1"/>
                </a:solidFill>
              </a:rPr>
              <a:t> </a:t>
            </a:r>
            <a:r>
              <a:rPr lang="en-US" sz="4800" dirty="0" err="1">
                <a:solidFill>
                  <a:schemeClr val="bg1"/>
                </a:solidFill>
              </a:rPr>
              <a:t>tehničar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67954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50E4C519-FBE9-4ABE-A8F9-C2CBE32693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een field with trees and mountains&#10;&#10;Description automatically generated">
            <a:extLst>
              <a:ext uri="{FF2B5EF4-FFF2-40B4-BE49-F238E27FC236}">
                <a16:creationId xmlns:a16="http://schemas.microsoft.com/office/drawing/2014/main" id="{6B72B2A3-94BF-3C9B-35D0-44868DEA21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79" r="871"/>
          <a:stretch/>
        </p:blipFill>
        <p:spPr>
          <a:xfrm>
            <a:off x="3245637" y="-1"/>
            <a:ext cx="8946363" cy="6858000"/>
          </a:xfrm>
          <a:custGeom>
            <a:avLst/>
            <a:gdLst/>
            <a:ahLst/>
            <a:cxnLst/>
            <a:rect l="l" t="t" r="r" b="b"/>
            <a:pathLst>
              <a:path w="8946363" h="6858000">
                <a:moveTo>
                  <a:pt x="0" y="0"/>
                </a:moveTo>
                <a:lnTo>
                  <a:pt x="8946363" y="0"/>
                </a:lnTo>
                <a:lnTo>
                  <a:pt x="8946363" y="6858000"/>
                </a:lnTo>
                <a:lnTo>
                  <a:pt x="1" y="6858000"/>
                </a:lnTo>
                <a:lnTo>
                  <a:pt x="60040" y="6788731"/>
                </a:lnTo>
                <a:cubicBezTo>
                  <a:pt x="770566" y="5928901"/>
                  <a:pt x="1210035" y="4741057"/>
                  <a:pt x="1210035" y="3429001"/>
                </a:cubicBezTo>
                <a:cubicBezTo>
                  <a:pt x="1210035" y="2116945"/>
                  <a:pt x="770566" y="929101"/>
                  <a:pt x="60040" y="69272"/>
                </a:cubicBezTo>
                <a:close/>
              </a:path>
            </a:pathLst>
          </a:custGeom>
        </p:spPr>
      </p:pic>
      <p:sp useBgFill="1">
        <p:nvSpPr>
          <p:cNvPr id="28" name="Freeform: Shape 27">
            <a:extLst>
              <a:ext uri="{FF2B5EF4-FFF2-40B4-BE49-F238E27FC236}">
                <a16:creationId xmlns:a16="http://schemas.microsoft.com/office/drawing/2014/main" id="{80EC29FB-299E-49F3-8C7B-01199632A3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4455672" cy="6858000"/>
          </a:xfrm>
          <a:custGeom>
            <a:avLst/>
            <a:gdLst>
              <a:gd name="connsiteX0" fmla="*/ 0 w 4455672"/>
              <a:gd name="connsiteY0" fmla="*/ 0 h 6858000"/>
              <a:gd name="connsiteX1" fmla="*/ 3245636 w 4455672"/>
              <a:gd name="connsiteY1" fmla="*/ 0 h 6858000"/>
              <a:gd name="connsiteX2" fmla="*/ 3305677 w 4455672"/>
              <a:gd name="connsiteY2" fmla="*/ 69272 h 6858000"/>
              <a:gd name="connsiteX3" fmla="*/ 4455672 w 4455672"/>
              <a:gd name="connsiteY3" fmla="*/ 3429001 h 6858000"/>
              <a:gd name="connsiteX4" fmla="*/ 3305677 w 4455672"/>
              <a:gd name="connsiteY4" fmla="*/ 6788731 h 6858000"/>
              <a:gd name="connsiteX5" fmla="*/ 3245638 w 4455672"/>
              <a:gd name="connsiteY5" fmla="*/ 6858000 h 6858000"/>
              <a:gd name="connsiteX6" fmla="*/ 0 w 445567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2" h="6858000">
                <a:moveTo>
                  <a:pt x="0" y="0"/>
                </a:moveTo>
                <a:lnTo>
                  <a:pt x="3245636" y="0"/>
                </a:lnTo>
                <a:lnTo>
                  <a:pt x="3305677" y="69272"/>
                </a:lnTo>
                <a:cubicBezTo>
                  <a:pt x="4016203" y="929101"/>
                  <a:pt x="4455672" y="2116945"/>
                  <a:pt x="4455672" y="3429001"/>
                </a:cubicBezTo>
                <a:cubicBezTo>
                  <a:pt x="4455672" y="4741057"/>
                  <a:pt x="4016203" y="5928901"/>
                  <a:pt x="3305677" y="6788731"/>
                </a:cubicBezTo>
                <a:lnTo>
                  <a:pt x="3245638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9" name="Freeform: Shape 28">
            <a:extLst>
              <a:ext uri="{FF2B5EF4-FFF2-40B4-BE49-F238E27FC236}">
                <a16:creationId xmlns:a16="http://schemas.microsoft.com/office/drawing/2014/main" id="{C29A2522-B27A-45C5-897B-79A1407D1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8" cy="6858000"/>
          </a:xfrm>
          <a:custGeom>
            <a:avLst/>
            <a:gdLst>
              <a:gd name="connsiteX0" fmla="*/ 0 w 4446528"/>
              <a:gd name="connsiteY0" fmla="*/ 0 h 6858000"/>
              <a:gd name="connsiteX1" fmla="*/ 3236492 w 4446528"/>
              <a:gd name="connsiteY1" fmla="*/ 0 h 6858000"/>
              <a:gd name="connsiteX2" fmla="*/ 3296533 w 4446528"/>
              <a:gd name="connsiteY2" fmla="*/ 69272 h 6858000"/>
              <a:gd name="connsiteX3" fmla="*/ 4446528 w 4446528"/>
              <a:gd name="connsiteY3" fmla="*/ 3429001 h 6858000"/>
              <a:gd name="connsiteX4" fmla="*/ 3296533 w 4446528"/>
              <a:gd name="connsiteY4" fmla="*/ 6788731 h 6858000"/>
              <a:gd name="connsiteX5" fmla="*/ 3236494 w 4446528"/>
              <a:gd name="connsiteY5" fmla="*/ 6858000 h 6858000"/>
              <a:gd name="connsiteX6" fmla="*/ 0 w 4446528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8" h="6858000">
                <a:moveTo>
                  <a:pt x="0" y="0"/>
                </a:moveTo>
                <a:lnTo>
                  <a:pt x="3236492" y="0"/>
                </a:lnTo>
                <a:lnTo>
                  <a:pt x="3296533" y="69272"/>
                </a:lnTo>
                <a:cubicBezTo>
                  <a:pt x="4007059" y="929101"/>
                  <a:pt x="4446528" y="2116945"/>
                  <a:pt x="4446528" y="3429001"/>
                </a:cubicBezTo>
                <a:cubicBezTo>
                  <a:pt x="4446528" y="4741057"/>
                  <a:pt x="4007059" y="5928901"/>
                  <a:pt x="3296533" y="6788731"/>
                </a:cubicBezTo>
                <a:lnTo>
                  <a:pt x="323649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97CD40-6F47-CCE7-77A9-6F99F35D5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239012"/>
          </a:xfrm>
        </p:spPr>
        <p:txBody>
          <a:bodyPr anchor="ctr">
            <a:normAutofit/>
          </a:bodyPr>
          <a:lstStyle/>
          <a:p>
            <a:r>
              <a:rPr lang="en-US" sz="2800"/>
              <a:t>Uvod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8E79BE4-34FE-485A-98A5-92CE8F7C4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20961"/>
            <a:ext cx="128016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4181" y="2443480"/>
            <a:ext cx="338328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85B721-FB00-B875-8777-4DADC1C773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700"/>
              <a:t>Imotsko vinogorje </a:t>
            </a:r>
          </a:p>
          <a:p>
            <a:r>
              <a:rPr lang="en-US" sz="1700"/>
              <a:t>Bogati autohtoni sortiment</a:t>
            </a:r>
          </a:p>
        </p:txBody>
      </p:sp>
    </p:spTree>
    <p:extLst>
      <p:ext uri="{BB962C8B-B14F-4D97-AF65-F5344CB8AC3E}">
        <p14:creationId xmlns:p14="http://schemas.microsoft.com/office/powerpoint/2010/main" val="41714198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A1F5D-38B9-ECF6-C645-F7AA2C7E4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Cilj</a:t>
            </a:r>
            <a:r>
              <a:rPr lang="en-US" dirty="0"/>
              <a:t> </a:t>
            </a:r>
            <a:r>
              <a:rPr lang="en-US" dirty="0" err="1"/>
              <a:t>istraživanja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59D43-8629-394C-5CB2-F5EA0D18F1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err="1"/>
              <a:t>Zadovoljavaju</a:t>
            </a:r>
            <a:r>
              <a:rPr lang="en-US" dirty="0"/>
              <a:t> li </a:t>
            </a:r>
            <a:r>
              <a:rPr lang="en-US" dirty="0" err="1"/>
              <a:t>analizirani</a:t>
            </a:r>
            <a:r>
              <a:rPr lang="en-US" dirty="0"/>
              <a:t> </a:t>
            </a:r>
            <a:r>
              <a:rPr lang="en-US" dirty="0" err="1"/>
              <a:t>uzorci</a:t>
            </a:r>
            <a:r>
              <a:rPr lang="en-US" dirty="0"/>
              <a:t> </a:t>
            </a:r>
            <a:r>
              <a:rPr lang="en-US" dirty="0" err="1"/>
              <a:t>kriterije</a:t>
            </a:r>
            <a:r>
              <a:rPr lang="en-US" dirty="0"/>
              <a:t> za </a:t>
            </a:r>
            <a:r>
              <a:rPr lang="en-US" dirty="0" err="1"/>
              <a:t>kvalitetu</a:t>
            </a:r>
            <a:r>
              <a:rPr lang="en-US" dirty="0"/>
              <a:t> vina </a:t>
            </a:r>
            <a:r>
              <a:rPr lang="en-US" dirty="0" err="1"/>
              <a:t>propisanog</a:t>
            </a:r>
            <a:r>
              <a:rPr lang="en-US" dirty="0"/>
              <a:t> </a:t>
            </a:r>
            <a:r>
              <a:rPr lang="en-US" dirty="0" err="1"/>
              <a:t>Pravilnikom</a:t>
            </a:r>
            <a:r>
              <a:rPr lang="en-US" dirty="0"/>
              <a:t> o </a:t>
            </a:r>
            <a:r>
              <a:rPr lang="en-US" dirty="0" err="1"/>
              <a:t>proizvodnji</a:t>
            </a:r>
            <a:r>
              <a:rPr lang="en-US" dirty="0"/>
              <a:t> vina (NN2/2005, 137/08, 48/14)</a:t>
            </a:r>
          </a:p>
          <a:p>
            <a:r>
              <a:rPr lang="en-US" dirty="0" err="1"/>
              <a:t>Određivanje</a:t>
            </a:r>
            <a:r>
              <a:rPr lang="en-US" dirty="0"/>
              <a:t> </a:t>
            </a:r>
            <a:r>
              <a:rPr lang="en-US" dirty="0" err="1"/>
              <a:t>osnovnih</a:t>
            </a:r>
            <a:r>
              <a:rPr lang="en-US" dirty="0"/>
              <a:t> </a:t>
            </a:r>
            <a:r>
              <a:rPr lang="en-US" dirty="0" err="1"/>
              <a:t>parametara</a:t>
            </a:r>
            <a:r>
              <a:rPr lang="en-US" dirty="0"/>
              <a:t> </a:t>
            </a:r>
            <a:r>
              <a:rPr lang="en-US" dirty="0" err="1"/>
              <a:t>kakvoće</a:t>
            </a:r>
            <a:r>
              <a:rPr lang="en-US" dirty="0"/>
              <a:t> vina </a:t>
            </a:r>
            <a:r>
              <a:rPr lang="en-US" dirty="0" err="1"/>
              <a:t>Kujundžuše</a:t>
            </a:r>
            <a:r>
              <a:rPr lang="en-US" dirty="0"/>
              <a:t> </a:t>
            </a:r>
            <a:r>
              <a:rPr lang="en-US" dirty="0" err="1"/>
              <a:t>bijele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 </a:t>
            </a:r>
            <a:r>
              <a:rPr lang="en-US" dirty="0" err="1"/>
              <a:t>Trnjka</a:t>
            </a:r>
            <a:r>
              <a:rPr lang="en-US" dirty="0"/>
              <a:t> </a:t>
            </a:r>
            <a:r>
              <a:rPr lang="en-US" dirty="0" err="1"/>
              <a:t>crnog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9990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" name="Rectangle 59">
            <a:extLst>
              <a:ext uri="{FF2B5EF4-FFF2-40B4-BE49-F238E27FC236}">
                <a16:creationId xmlns:a16="http://schemas.microsoft.com/office/drawing/2014/main" id="{7301F447-EEF7-48F5-AF73-7566EE7F6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D00258-A3C0-820D-86BE-DA1AC371F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34644"/>
            <a:ext cx="10509504" cy="107691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Fizikalno-kemijska analiza vina</a:t>
            </a:r>
          </a:p>
        </p:txBody>
      </p:sp>
      <p:sp>
        <p:nvSpPr>
          <p:cNvPr id="83" name="Rectangle 61">
            <a:extLst>
              <a:ext uri="{FF2B5EF4-FFF2-40B4-BE49-F238E27FC236}">
                <a16:creationId xmlns:a16="http://schemas.microsoft.com/office/drawing/2014/main" id="{F7117410-A2A4-4085-9ADC-46744551DB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2772" y="0"/>
            <a:ext cx="10506456" cy="1913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Rectangle 63">
            <a:extLst>
              <a:ext uri="{FF2B5EF4-FFF2-40B4-BE49-F238E27FC236}">
                <a16:creationId xmlns:a16="http://schemas.microsoft.com/office/drawing/2014/main" id="{99F74EB5-E547-4FB4-95F5-BCC788F3C4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1512994"/>
            <a:ext cx="1050645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31" name="Content Placeholder 2">
            <a:extLst>
              <a:ext uri="{FF2B5EF4-FFF2-40B4-BE49-F238E27FC236}">
                <a16:creationId xmlns:a16="http://schemas.microsoft.com/office/drawing/2014/main" id="{BAB149AB-4226-72C2-0D51-1898F8BC26C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78084779"/>
              </p:ext>
            </p:extLst>
          </p:nvPr>
        </p:nvGraphicFramePr>
        <p:xfrm>
          <a:off x="838200" y="1737360"/>
          <a:ext cx="10506456" cy="4535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280307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8380AD67-C5CA-4918-B4BB-C359BB03E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5B1D8A-8858-7647-D71F-8BC876D5C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216" y="1076324"/>
            <a:ext cx="6272784" cy="1535051"/>
          </a:xfrm>
        </p:spPr>
        <p:txBody>
          <a:bodyPr anchor="b">
            <a:normAutofit/>
          </a:bodyPr>
          <a:lstStyle/>
          <a:p>
            <a:r>
              <a:rPr lang="en-US" sz="5200"/>
              <a:t>Određivanje ukupnih kiselina</a:t>
            </a:r>
          </a:p>
        </p:txBody>
      </p:sp>
      <p:pic>
        <p:nvPicPr>
          <p:cNvPr id="4" name="Picture 3" descr="A person in a lab coat&#10;&#10;Description automatically generated">
            <a:extLst>
              <a:ext uri="{FF2B5EF4-FFF2-40B4-BE49-F238E27FC236}">
                <a16:creationId xmlns:a16="http://schemas.microsoft.com/office/drawing/2014/main" id="{E1A8AF78-5876-F1EB-D5C1-863DA9B32F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204" b="6204"/>
          <a:stretch/>
        </p:blipFill>
        <p:spPr>
          <a:xfrm rot="5400000">
            <a:off x="-1176337" y="1176337"/>
            <a:ext cx="6858000" cy="4505325"/>
          </a:xfrm>
          <a:prstGeom prst="rect">
            <a:avLst/>
          </a:prstGeom>
        </p:spPr>
      </p:pic>
      <p:sp>
        <p:nvSpPr>
          <p:cNvPr id="28" name="!!accent">
            <a:extLst>
              <a:ext uri="{FF2B5EF4-FFF2-40B4-BE49-F238E27FC236}">
                <a16:creationId xmlns:a16="http://schemas.microsoft.com/office/drawing/2014/main" id="{EABAD4DA-87BA-4F70-9EF0-45C6BCF17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17960" y="36338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15128D9-2797-47FA-B6FE-EC24E6B843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9266" y="2935541"/>
            <a:ext cx="62179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7313B0-67C5-18C7-C0DF-8F7BF68F59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216" y="3351276"/>
            <a:ext cx="6272784" cy="282568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 dirty="0" err="1"/>
              <a:t>Glavne</a:t>
            </a:r>
            <a:r>
              <a:rPr lang="en-US" sz="1800" dirty="0"/>
              <a:t> </a:t>
            </a:r>
            <a:r>
              <a:rPr lang="en-US" sz="1800" dirty="0" err="1"/>
              <a:t>kiseline</a:t>
            </a:r>
            <a:r>
              <a:rPr lang="en-US" sz="1800" dirty="0"/>
              <a:t> u </a:t>
            </a:r>
            <a:r>
              <a:rPr lang="en-US" sz="1800" dirty="0" err="1"/>
              <a:t>vinu</a:t>
            </a:r>
            <a:r>
              <a:rPr lang="en-US" sz="1800" dirty="0"/>
              <a:t>:</a:t>
            </a:r>
          </a:p>
          <a:p>
            <a:pPr marL="0" indent="0">
              <a:buNone/>
            </a:pPr>
            <a:r>
              <a:rPr lang="hr-HR" sz="1800" dirty="0"/>
              <a:t>    </a:t>
            </a:r>
            <a:r>
              <a:rPr lang="en-US" sz="1800" dirty="0"/>
              <a:t>a)</a:t>
            </a:r>
            <a:r>
              <a:rPr lang="en-US" sz="1800" dirty="0" err="1"/>
              <a:t>vinska</a:t>
            </a:r>
            <a:r>
              <a:rPr lang="en-US" sz="1800" dirty="0"/>
              <a:t> </a:t>
            </a:r>
            <a:r>
              <a:rPr lang="en-US" sz="1800" dirty="0" err="1"/>
              <a:t>kiselina</a:t>
            </a:r>
            <a:r>
              <a:rPr lang="en-US" sz="1800" dirty="0"/>
              <a:t> </a:t>
            </a:r>
            <a:r>
              <a:rPr lang="en-US" sz="1800" dirty="0" err="1"/>
              <a:t>i</a:t>
            </a:r>
            <a:r>
              <a:rPr lang="en-US" sz="1800" dirty="0"/>
              <a:t> </a:t>
            </a:r>
            <a:r>
              <a:rPr lang="en-US" sz="1800" dirty="0" err="1"/>
              <a:t>njen</a:t>
            </a:r>
            <a:r>
              <a:rPr lang="en-US" sz="1800" dirty="0"/>
              <a:t> </a:t>
            </a:r>
            <a:r>
              <a:rPr lang="en-US" sz="1800" dirty="0" err="1"/>
              <a:t>derivat</a:t>
            </a:r>
            <a:endParaRPr lang="en-US" sz="1800" dirty="0"/>
          </a:p>
          <a:p>
            <a:pPr marL="0" indent="0">
              <a:buNone/>
            </a:pPr>
            <a:r>
              <a:rPr lang="hr-HR" sz="1800" dirty="0"/>
              <a:t>    </a:t>
            </a:r>
            <a:r>
              <a:rPr lang="en-US" sz="1800" dirty="0"/>
              <a:t>b)</a:t>
            </a:r>
            <a:r>
              <a:rPr lang="en-US" sz="1800" dirty="0" err="1"/>
              <a:t>jabučna</a:t>
            </a:r>
            <a:r>
              <a:rPr lang="en-US" sz="1800" dirty="0"/>
              <a:t> </a:t>
            </a:r>
            <a:r>
              <a:rPr lang="en-US" sz="1800" dirty="0" err="1"/>
              <a:t>kiselina</a:t>
            </a:r>
            <a:r>
              <a:rPr lang="en-US" sz="1800" dirty="0"/>
              <a:t> </a:t>
            </a:r>
            <a:r>
              <a:rPr lang="en-US" sz="1800" dirty="0" err="1"/>
              <a:t>i</a:t>
            </a:r>
            <a:r>
              <a:rPr lang="en-US" sz="1800" dirty="0"/>
              <a:t> </a:t>
            </a:r>
            <a:r>
              <a:rPr lang="en-US" sz="1800" dirty="0" err="1"/>
              <a:t>njen</a:t>
            </a:r>
            <a:r>
              <a:rPr lang="en-US" sz="1800" dirty="0"/>
              <a:t> </a:t>
            </a:r>
            <a:r>
              <a:rPr lang="en-US" sz="1800" dirty="0" err="1"/>
              <a:t>derivat</a:t>
            </a:r>
            <a:endParaRPr lang="en-US" sz="1800" dirty="0"/>
          </a:p>
          <a:p>
            <a:pPr marL="0" indent="0">
              <a:buNone/>
            </a:pPr>
            <a:r>
              <a:rPr lang="hr-HR" sz="1800" dirty="0"/>
              <a:t>    </a:t>
            </a:r>
            <a:r>
              <a:rPr lang="en-US" sz="1800" dirty="0"/>
              <a:t>c)4,5 g – 14 g/L</a:t>
            </a:r>
          </a:p>
          <a:p>
            <a:r>
              <a:rPr lang="en-US" sz="1800" dirty="0" err="1"/>
              <a:t>Određuje</a:t>
            </a:r>
            <a:r>
              <a:rPr lang="en-US" sz="1800" dirty="0"/>
              <a:t> se </a:t>
            </a:r>
            <a:r>
              <a:rPr lang="en-US" sz="1800" dirty="0" err="1"/>
              <a:t>titracijski</a:t>
            </a:r>
            <a:r>
              <a:rPr lang="en-US" sz="1800" dirty="0"/>
              <a:t> s </a:t>
            </a:r>
            <a:r>
              <a:rPr lang="en-US" sz="1800" dirty="0" err="1"/>
              <a:t>otopinom</a:t>
            </a:r>
            <a:r>
              <a:rPr lang="en-US" sz="1800" dirty="0"/>
              <a:t> NaOH, c(NaOH)=0,1 M </a:t>
            </a:r>
            <a:r>
              <a:rPr lang="en-US" sz="1800" dirty="0" err="1"/>
              <a:t>uz</a:t>
            </a:r>
            <a:r>
              <a:rPr lang="en-US" sz="1800" dirty="0"/>
              <a:t> </a:t>
            </a:r>
            <a:r>
              <a:rPr lang="en-US" sz="1800" dirty="0" err="1"/>
              <a:t>indikator</a:t>
            </a:r>
            <a:r>
              <a:rPr lang="en-US" sz="1800" dirty="0"/>
              <a:t> </a:t>
            </a:r>
            <a:r>
              <a:rPr lang="en-US" sz="1800" dirty="0" err="1"/>
              <a:t>bromtimol</a:t>
            </a:r>
            <a:r>
              <a:rPr lang="en-US" sz="1800" dirty="0"/>
              <a:t> </a:t>
            </a:r>
            <a:r>
              <a:rPr lang="en-US" sz="1800" dirty="0" err="1"/>
              <a:t>ili</a:t>
            </a:r>
            <a:r>
              <a:rPr lang="en-US" sz="1800" dirty="0"/>
              <a:t> </a:t>
            </a:r>
            <a:r>
              <a:rPr lang="en-US" sz="1800" dirty="0" err="1"/>
              <a:t>fenolftalein</a:t>
            </a:r>
            <a:r>
              <a:rPr lang="en-US" sz="1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165813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69A38EBA-6E97-44A4-B4B8-D9FB5D33F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390007-99F6-A4B8-2F84-EEA1FB8E4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91443"/>
            <a:ext cx="4502858" cy="1087819"/>
          </a:xfrm>
        </p:spPr>
        <p:txBody>
          <a:bodyPr anchor="b">
            <a:normAutofit/>
          </a:bodyPr>
          <a:lstStyle/>
          <a:p>
            <a:r>
              <a:rPr lang="en-US" sz="3400" dirty="0" err="1"/>
              <a:t>Određivanje</a:t>
            </a:r>
            <a:r>
              <a:rPr lang="en-US" sz="3400" dirty="0"/>
              <a:t> </a:t>
            </a:r>
            <a:r>
              <a:rPr lang="en-US" sz="3400" dirty="0" err="1"/>
              <a:t>hlapivih</a:t>
            </a:r>
            <a:r>
              <a:rPr lang="en-US" sz="3400" dirty="0"/>
              <a:t> </a:t>
            </a:r>
            <a:r>
              <a:rPr lang="en-US" sz="3400" dirty="0" err="1"/>
              <a:t>kiselina</a:t>
            </a:r>
            <a:r>
              <a:rPr lang="en-US" sz="3400" dirty="0"/>
              <a:t> u </a:t>
            </a:r>
            <a:r>
              <a:rPr lang="en-US" sz="3400" dirty="0" err="1"/>
              <a:t>vinu</a:t>
            </a:r>
            <a:endParaRPr lang="en-US" sz="3400" dirty="0"/>
          </a:p>
        </p:txBody>
      </p:sp>
      <p:sp>
        <p:nvSpPr>
          <p:cNvPr id="24" name="!!accent">
            <a:extLst>
              <a:ext uri="{FF2B5EF4-FFF2-40B4-BE49-F238E27FC236}">
                <a16:creationId xmlns:a16="http://schemas.microsoft.com/office/drawing/2014/main" id="{33AE4636-AEEC-45D6-84D4-7AC2DA48E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D9CE0F4-2EB2-4F1F-8AAC-DB3571D9FE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5541"/>
            <a:ext cx="44805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563C58-ACCE-F0EA-6335-9574E2178D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80" y="2684095"/>
            <a:ext cx="4502858" cy="349286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700" dirty="0"/>
              <a:t>U </a:t>
            </a:r>
            <a:r>
              <a:rPr lang="en-US" sz="1700" dirty="0" err="1"/>
              <a:t>vinu</a:t>
            </a:r>
            <a:r>
              <a:rPr lang="en-US" sz="1700" dirty="0"/>
              <a:t> se </a:t>
            </a:r>
            <a:r>
              <a:rPr lang="en-US" sz="1700" dirty="0" err="1"/>
              <a:t>nalaze</a:t>
            </a:r>
            <a:r>
              <a:rPr lang="en-US" sz="1700" dirty="0"/>
              <a:t> </a:t>
            </a:r>
            <a:r>
              <a:rPr lang="en-US" sz="1700" dirty="0" err="1"/>
              <a:t>i</a:t>
            </a:r>
            <a:r>
              <a:rPr lang="en-US" sz="1700" dirty="0"/>
              <a:t> </a:t>
            </a:r>
            <a:r>
              <a:rPr lang="en-US" sz="1700" dirty="0" err="1"/>
              <a:t>hlapive</a:t>
            </a:r>
            <a:r>
              <a:rPr lang="en-US" sz="1700" dirty="0"/>
              <a:t> </a:t>
            </a:r>
            <a:r>
              <a:rPr lang="en-US" sz="1700" dirty="0" err="1"/>
              <a:t>kiseline</a:t>
            </a:r>
            <a:r>
              <a:rPr lang="en-US" sz="1700" dirty="0"/>
              <a:t> </a:t>
            </a:r>
            <a:r>
              <a:rPr lang="en-US" sz="1700" dirty="0" err="1"/>
              <a:t>koje</a:t>
            </a:r>
            <a:r>
              <a:rPr lang="en-US" sz="1700" dirty="0"/>
              <a:t> se </a:t>
            </a:r>
            <a:r>
              <a:rPr lang="en-US" sz="1700" dirty="0" err="1"/>
              <a:t>izražavaju</a:t>
            </a:r>
            <a:r>
              <a:rPr lang="en-US" sz="1700" dirty="0"/>
              <a:t> </a:t>
            </a:r>
            <a:r>
              <a:rPr lang="en-US" sz="1700" dirty="0" err="1"/>
              <a:t>kao</a:t>
            </a:r>
            <a:r>
              <a:rPr lang="en-US" sz="1700" dirty="0"/>
              <a:t> g/L octene </a:t>
            </a:r>
            <a:r>
              <a:rPr lang="en-US" sz="1700" dirty="0" err="1"/>
              <a:t>kiseline</a:t>
            </a:r>
            <a:r>
              <a:rPr lang="en-US" sz="1700" dirty="0"/>
              <a:t>.</a:t>
            </a:r>
          </a:p>
          <a:p>
            <a:r>
              <a:rPr lang="en-US" sz="1700" dirty="0" err="1"/>
              <a:t>Najčešća</a:t>
            </a:r>
            <a:r>
              <a:rPr lang="en-US" sz="1700" dirty="0"/>
              <a:t> </a:t>
            </a:r>
            <a:r>
              <a:rPr lang="en-US" sz="1700" dirty="0" err="1"/>
              <a:t>hlapiva</a:t>
            </a:r>
            <a:r>
              <a:rPr lang="en-US" sz="1700" dirty="0"/>
              <a:t> </a:t>
            </a:r>
            <a:r>
              <a:rPr lang="en-US" sz="1700" dirty="0" err="1"/>
              <a:t>kiselina</a:t>
            </a:r>
            <a:r>
              <a:rPr lang="en-US" sz="1700" dirty="0"/>
              <a:t> u </a:t>
            </a:r>
            <a:r>
              <a:rPr lang="en-US" sz="1700" dirty="0" err="1"/>
              <a:t>vinu</a:t>
            </a:r>
            <a:r>
              <a:rPr lang="en-US" sz="1700" dirty="0"/>
              <a:t> je </a:t>
            </a:r>
            <a:r>
              <a:rPr lang="en-US" sz="1700" dirty="0" err="1"/>
              <a:t>octena</a:t>
            </a:r>
            <a:r>
              <a:rPr lang="en-US" sz="1700" dirty="0"/>
              <a:t>, a </a:t>
            </a:r>
            <a:r>
              <a:rPr lang="en-US" sz="1700" dirty="0" err="1"/>
              <a:t>ostale</a:t>
            </a:r>
            <a:r>
              <a:rPr lang="en-US" sz="1700" dirty="0"/>
              <a:t> </a:t>
            </a:r>
            <a:r>
              <a:rPr lang="en-US" sz="1700" dirty="0" err="1"/>
              <a:t>hlapive</a:t>
            </a:r>
            <a:r>
              <a:rPr lang="en-US" sz="1700" dirty="0"/>
              <a:t> </a:t>
            </a:r>
            <a:r>
              <a:rPr lang="en-US" sz="1700" dirty="0" err="1"/>
              <a:t>kiseline</a:t>
            </a:r>
            <a:r>
              <a:rPr lang="en-US" sz="1700" dirty="0"/>
              <a:t> </a:t>
            </a:r>
            <a:r>
              <a:rPr lang="en-US" sz="1700" dirty="0" err="1"/>
              <a:t>su</a:t>
            </a:r>
            <a:r>
              <a:rPr lang="en-US" sz="1700" dirty="0"/>
              <a:t> </a:t>
            </a:r>
            <a:r>
              <a:rPr lang="en-US" sz="1700" dirty="0" err="1"/>
              <a:t>mravlja</a:t>
            </a:r>
            <a:r>
              <a:rPr lang="en-US" sz="1700" dirty="0"/>
              <a:t>, </a:t>
            </a:r>
            <a:r>
              <a:rPr lang="en-US" sz="1700" dirty="0" err="1"/>
              <a:t>maslačna</a:t>
            </a:r>
            <a:r>
              <a:rPr lang="en-US" sz="1700" dirty="0"/>
              <a:t> </a:t>
            </a:r>
            <a:r>
              <a:rPr lang="en-US" sz="1700" dirty="0" err="1"/>
              <a:t>i</a:t>
            </a:r>
            <a:r>
              <a:rPr lang="en-US" sz="1700" dirty="0"/>
              <a:t> </a:t>
            </a:r>
            <a:r>
              <a:rPr lang="en-US" sz="1700" dirty="0" err="1"/>
              <a:t>propionska</a:t>
            </a:r>
            <a:r>
              <a:rPr lang="en-US" sz="1700" dirty="0"/>
              <a:t>.</a:t>
            </a:r>
          </a:p>
          <a:p>
            <a:r>
              <a:rPr lang="en-US" sz="1700" dirty="0" err="1"/>
              <a:t>Određuje</a:t>
            </a:r>
            <a:r>
              <a:rPr lang="en-US" sz="1700" dirty="0"/>
              <a:t> se </a:t>
            </a:r>
            <a:r>
              <a:rPr lang="en-US" sz="1700" dirty="0" err="1"/>
              <a:t>destilicijom</a:t>
            </a:r>
            <a:r>
              <a:rPr lang="en-US" sz="1700" dirty="0"/>
              <a:t>, </a:t>
            </a:r>
            <a:r>
              <a:rPr lang="en-US" sz="1700" dirty="0" err="1"/>
              <a:t>zatim</a:t>
            </a:r>
            <a:r>
              <a:rPr lang="en-US" sz="1700" dirty="0"/>
              <a:t> </a:t>
            </a:r>
            <a:r>
              <a:rPr lang="en-US" sz="1700" dirty="0" err="1"/>
              <a:t>titracijom</a:t>
            </a:r>
            <a:r>
              <a:rPr lang="en-US" sz="1700" dirty="0"/>
              <a:t> s NaOH </a:t>
            </a:r>
            <a:r>
              <a:rPr lang="en-US" sz="1700" dirty="0" err="1"/>
              <a:t>uz</a:t>
            </a:r>
            <a:r>
              <a:rPr lang="en-US" sz="1700" dirty="0"/>
              <a:t> </a:t>
            </a:r>
            <a:r>
              <a:rPr lang="en-US" sz="1700" dirty="0" err="1"/>
              <a:t>indikator</a:t>
            </a:r>
            <a:r>
              <a:rPr lang="en-US" sz="1700" dirty="0"/>
              <a:t> </a:t>
            </a:r>
            <a:r>
              <a:rPr lang="en-US" sz="1700" dirty="0" err="1"/>
              <a:t>fenolftalein</a:t>
            </a:r>
            <a:r>
              <a:rPr lang="en-US" sz="1700" dirty="0"/>
              <a:t>.</a:t>
            </a:r>
          </a:p>
          <a:p>
            <a:r>
              <a:rPr lang="en-US" sz="1700" dirty="0" err="1"/>
              <a:t>Hlapiva</a:t>
            </a:r>
            <a:r>
              <a:rPr lang="en-US" sz="1700" dirty="0"/>
              <a:t> </a:t>
            </a:r>
            <a:r>
              <a:rPr lang="en-US" sz="1700" dirty="0" err="1"/>
              <a:t>kiselost</a:t>
            </a:r>
            <a:r>
              <a:rPr lang="en-US" sz="1700" dirty="0"/>
              <a:t> u </a:t>
            </a:r>
            <a:r>
              <a:rPr lang="en-US" sz="1700" dirty="0" err="1"/>
              <a:t>vinima</a:t>
            </a:r>
            <a:r>
              <a:rPr lang="en-US" sz="1700" dirty="0"/>
              <a:t> ne </a:t>
            </a:r>
            <a:r>
              <a:rPr lang="en-US" sz="1700" dirty="0" err="1"/>
              <a:t>smije</a:t>
            </a:r>
            <a:r>
              <a:rPr lang="en-US" sz="1700" dirty="0"/>
              <a:t> </a:t>
            </a:r>
            <a:r>
              <a:rPr lang="en-US" sz="1700" dirty="0" err="1"/>
              <a:t>biti</a:t>
            </a:r>
            <a:r>
              <a:rPr lang="en-US" sz="1700" dirty="0"/>
              <a:t> </a:t>
            </a:r>
            <a:r>
              <a:rPr lang="en-US" sz="1700" dirty="0" err="1"/>
              <a:t>veća</a:t>
            </a:r>
            <a:r>
              <a:rPr lang="en-US" sz="1700" dirty="0"/>
              <a:t> od 1 g/L.</a:t>
            </a:r>
          </a:p>
        </p:txBody>
      </p:sp>
      <p:pic>
        <p:nvPicPr>
          <p:cNvPr id="4" name="Picture 3" descr="A laboratory with many glass beakers and other glassware&#10;&#10;Description automatically generated">
            <a:extLst>
              <a:ext uri="{FF2B5EF4-FFF2-40B4-BE49-F238E27FC236}">
                <a16:creationId xmlns:a16="http://schemas.microsoft.com/office/drawing/2014/main" id="{1C241A5E-18C7-ABD4-DDF4-D017064EA8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28" r="-1" b="23500"/>
          <a:stretch/>
        </p:blipFill>
        <p:spPr>
          <a:xfrm>
            <a:off x="5385816" y="-2"/>
            <a:ext cx="6806184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0407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3" name="Rectangle 47">
            <a:extLst>
              <a:ext uri="{FF2B5EF4-FFF2-40B4-BE49-F238E27FC236}">
                <a16:creationId xmlns:a16="http://schemas.microsoft.com/office/drawing/2014/main" id="{5954F66B-3BF3-4495-BAEE-BEB2B018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288EEC-9BAA-027D-2F65-DE749FE08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6874" y="1076324"/>
            <a:ext cx="6272784" cy="1535051"/>
          </a:xfrm>
        </p:spPr>
        <p:txBody>
          <a:bodyPr anchor="b">
            <a:normAutofit/>
          </a:bodyPr>
          <a:lstStyle/>
          <a:p>
            <a:r>
              <a:rPr lang="en-US" sz="5200"/>
              <a:t>Određivanje udjela alkohola u vinu</a:t>
            </a:r>
          </a:p>
        </p:txBody>
      </p:sp>
      <p:pic>
        <p:nvPicPr>
          <p:cNvPr id="6" name="Slika 5" descr="Slika na kojoj se prikazuje valjak, Medicinska oprema, Laboratorijska oprema, alat&#10;&#10;Opis je automatski generiran">
            <a:extLst>
              <a:ext uri="{FF2B5EF4-FFF2-40B4-BE49-F238E27FC236}">
                <a16:creationId xmlns:a16="http://schemas.microsoft.com/office/drawing/2014/main" id="{91C39E22-944D-25F9-8199-01F4D556AB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323" y="603504"/>
            <a:ext cx="2747086" cy="5577840"/>
          </a:xfrm>
          <a:prstGeom prst="rect">
            <a:avLst/>
          </a:prstGeom>
        </p:spPr>
      </p:pic>
      <p:sp>
        <p:nvSpPr>
          <p:cNvPr id="64" name="Rectangle 49">
            <a:extLst>
              <a:ext uri="{FF2B5EF4-FFF2-40B4-BE49-F238E27FC236}">
                <a16:creationId xmlns:a16="http://schemas.microsoft.com/office/drawing/2014/main" id="{EABAD4DA-87BA-4F70-9EF0-45C6BCF17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34618" y="36338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Rectangle 51">
            <a:extLst>
              <a:ext uri="{FF2B5EF4-FFF2-40B4-BE49-F238E27FC236}">
                <a16:creationId xmlns:a16="http://schemas.microsoft.com/office/drawing/2014/main" id="{915128D9-2797-47FA-B6FE-EC24E6B843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15924" y="2935541"/>
            <a:ext cx="62179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929AB9-8C6B-37BE-6057-F1A5CBDF4C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6874" y="3351276"/>
            <a:ext cx="6272784" cy="282568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800"/>
              <a:t>Vino sadrži po udjelu najviše etanola, a osim njega su zastupljeni i glicerol, metanol, </a:t>
            </a:r>
            <a:r>
              <a:rPr lang="en-US" sz="1800" dirty="0"/>
              <a:t>sorbitol</a:t>
            </a:r>
            <a:r>
              <a:rPr lang="en-US" sz="1800"/>
              <a:t>, viši alkoholi.</a:t>
            </a:r>
            <a:endParaRPr lang="en-US" sz="1800" dirty="0"/>
          </a:p>
          <a:p>
            <a:pPr marL="0" indent="0">
              <a:buNone/>
            </a:pPr>
            <a:r>
              <a:rPr lang="hr-HR" sz="1800"/>
              <a:t>   </a:t>
            </a:r>
            <a:r>
              <a:rPr lang="en-US" sz="1800"/>
              <a:t>-metoda destilacije</a:t>
            </a:r>
            <a:endParaRPr lang="en-US" sz="1800" dirty="0"/>
          </a:p>
          <a:p>
            <a:pPr marL="0" indent="0">
              <a:buNone/>
            </a:pPr>
            <a:r>
              <a:rPr lang="hr-HR" sz="1800"/>
              <a:t>   </a:t>
            </a:r>
            <a:r>
              <a:rPr lang="en-US" sz="1800"/>
              <a:t>-pomoću aerometra</a:t>
            </a:r>
            <a:endParaRPr lang="en-US" sz="1800" dirty="0"/>
          </a:p>
          <a:p>
            <a:pPr marL="0" indent="0">
              <a:buNone/>
            </a:pPr>
            <a:r>
              <a:rPr lang="hr-HR" sz="1800"/>
              <a:t>   </a:t>
            </a:r>
            <a:r>
              <a:rPr lang="en-US" sz="1800"/>
              <a:t>-piknometrijska metoda</a:t>
            </a:r>
            <a:endParaRPr lang="en-US" sz="1800" dirty="0"/>
          </a:p>
          <a:p>
            <a:pPr marL="0" indent="0">
              <a:buNone/>
            </a:pPr>
            <a:r>
              <a:rPr lang="hr-HR" sz="1800" dirty="0"/>
              <a:t>   </a:t>
            </a:r>
            <a:r>
              <a:rPr lang="en-US" sz="1800" dirty="0"/>
              <a:t>-8,5 – 15 % vol.</a:t>
            </a:r>
          </a:p>
        </p:txBody>
      </p:sp>
    </p:spTree>
    <p:extLst>
      <p:ext uri="{BB962C8B-B14F-4D97-AF65-F5344CB8AC3E}">
        <p14:creationId xmlns:p14="http://schemas.microsoft.com/office/powerpoint/2010/main" val="13463722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DDF414-BAE5-B42B-0CC0-DD3B123D8B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57" r="35307"/>
          <a:stretch/>
        </p:blipFill>
        <p:spPr>
          <a:xfrm rot="5400000">
            <a:off x="4428744" y="-905256"/>
            <a:ext cx="6858000" cy="8668512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5F0065-E702-EBAF-851E-0F598BE28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en-US" sz="2400"/>
              <a:t>Određivanje slobodnog i ukupnog SO2 u vinu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solidFill>
              <a:schemeClr val="tx2">
                <a:lumMod val="25000"/>
                <a:lumOff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7B07E5-9A04-746B-F78F-E1EFB69720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700"/>
              <a:t>SO</a:t>
            </a:r>
            <a:r>
              <a:rPr lang="en-US" sz="1700" baseline="-25000"/>
              <a:t>2  </a:t>
            </a:r>
            <a:r>
              <a:rPr lang="en-US" sz="1700"/>
              <a:t>-antioksidant, antiseptik, koagulant</a:t>
            </a:r>
          </a:p>
          <a:p>
            <a:r>
              <a:rPr lang="en-US" sz="1700"/>
              <a:t>Ukupni SO</a:t>
            </a:r>
            <a:r>
              <a:rPr lang="en-US" sz="1700" baseline="-25000"/>
              <a:t>2</a:t>
            </a:r>
            <a:r>
              <a:rPr lang="en-US" sz="1700"/>
              <a:t>= vezani SO</a:t>
            </a:r>
            <a:r>
              <a:rPr lang="en-US" sz="1700" baseline="-25000"/>
              <a:t>2</a:t>
            </a:r>
            <a:r>
              <a:rPr lang="en-US" sz="1700"/>
              <a:t> + slobodni SO</a:t>
            </a:r>
            <a:r>
              <a:rPr lang="en-US" sz="1700" baseline="-25000"/>
              <a:t>2</a:t>
            </a:r>
          </a:p>
          <a:p>
            <a:r>
              <a:rPr lang="en-US" sz="1700"/>
              <a:t>Određuje se po Ripperu – jodometrijski</a:t>
            </a:r>
          </a:p>
          <a:p>
            <a:r>
              <a:rPr lang="en-US" sz="1700"/>
              <a:t>Bijela vina: 210 mg/L- 40 mg/L</a:t>
            </a:r>
          </a:p>
          <a:p>
            <a:r>
              <a:rPr lang="en-US" sz="1700"/>
              <a:t>Crna vina:160 mg/L - 30 mg/L</a:t>
            </a:r>
          </a:p>
        </p:txBody>
      </p:sp>
    </p:spTree>
    <p:extLst>
      <p:ext uri="{BB962C8B-B14F-4D97-AF65-F5344CB8AC3E}">
        <p14:creationId xmlns:p14="http://schemas.microsoft.com/office/powerpoint/2010/main" val="9419484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C03DDB2E-68A6-4B69-8803-0A52B59211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34FFCC-18BE-2501-EEAA-6A3C8B66E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2014" y="856271"/>
            <a:ext cx="4038168" cy="1645139"/>
          </a:xfrm>
        </p:spPr>
        <p:txBody>
          <a:bodyPr anchor="b">
            <a:normAutofit/>
          </a:bodyPr>
          <a:lstStyle/>
          <a:p>
            <a:r>
              <a:rPr lang="en-US" sz="3800"/>
              <a:t>Određivanje pH vina</a:t>
            </a:r>
          </a:p>
        </p:txBody>
      </p:sp>
      <p:pic>
        <p:nvPicPr>
          <p:cNvPr id="8" name="Picture 7" descr="A person and person in a lab coat&#10;&#10;Description automatically generated">
            <a:extLst>
              <a:ext uri="{FF2B5EF4-FFF2-40B4-BE49-F238E27FC236}">
                <a16:creationId xmlns:a16="http://schemas.microsoft.com/office/drawing/2014/main" id="{805FEBD2-CE4B-D911-5793-3AE52FC01E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34" r="31140" b="4"/>
          <a:stretch/>
        </p:blipFill>
        <p:spPr>
          <a:xfrm rot="5400000">
            <a:off x="865515" y="138264"/>
            <a:ext cx="2070529" cy="2996282"/>
          </a:xfrm>
          <a:prstGeom prst="rect">
            <a:avLst/>
          </a:prstGeom>
        </p:spPr>
      </p:pic>
      <p:pic>
        <p:nvPicPr>
          <p:cNvPr id="5" name="Picture 4" descr="A person and person looking at a glass wall&#10;&#10;Description automatically generated">
            <a:extLst>
              <a:ext uri="{FF2B5EF4-FFF2-40B4-BE49-F238E27FC236}">
                <a16:creationId xmlns:a16="http://schemas.microsoft.com/office/drawing/2014/main" id="{5BB0BAE0-3708-8F08-6671-80DA644FC4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100" r="4" b="5571"/>
          <a:stretch/>
        </p:blipFill>
        <p:spPr>
          <a:xfrm>
            <a:off x="402639" y="2772258"/>
            <a:ext cx="2996282" cy="3409078"/>
          </a:xfrm>
          <a:prstGeom prst="rect">
            <a:avLst/>
          </a:prstGeom>
        </p:spPr>
      </p:pic>
      <p:pic>
        <p:nvPicPr>
          <p:cNvPr id="7" name="Picture 6" descr="A person pouring liquid into a glass container&#10;&#10;Description automatically generated">
            <a:extLst>
              <a:ext uri="{FF2B5EF4-FFF2-40B4-BE49-F238E27FC236}">
                <a16:creationId xmlns:a16="http://schemas.microsoft.com/office/drawing/2014/main" id="{580815DD-5E13-AB32-C5E3-B8BF6E54AC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6503" r="-1" b="3009"/>
          <a:stretch/>
        </p:blipFill>
        <p:spPr>
          <a:xfrm>
            <a:off x="3499525" y="601141"/>
            <a:ext cx="3514226" cy="3302785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481EABE0-FA8E-49A5-A966-F0539111C9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836709" y="36338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6A3E26D-73B1-468C-B97B-BC18159597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02012" y="2712821"/>
            <a:ext cx="3975945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group of people standing in front of a window&#10;&#10;Description automatically generated">
            <a:extLst>
              <a:ext uri="{FF2B5EF4-FFF2-40B4-BE49-F238E27FC236}">
                <a16:creationId xmlns:a16="http://schemas.microsoft.com/office/drawing/2014/main" id="{D538941E-4281-B4E7-5915-AD5B6984C4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1407" r="-1" b="12147"/>
          <a:stretch/>
        </p:blipFill>
        <p:spPr>
          <a:xfrm>
            <a:off x="3499525" y="4005064"/>
            <a:ext cx="3514226" cy="217627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B8B7AC-B59E-34D9-E329-83785E4E18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02014" y="2942520"/>
            <a:ext cx="4038168" cy="324580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800" dirty="0"/>
              <a:t>pH </a:t>
            </a:r>
            <a:r>
              <a:rPr lang="en-US" sz="1800" dirty="0" err="1"/>
              <a:t>metar</a:t>
            </a:r>
            <a:r>
              <a:rPr lang="en-US" sz="1800" dirty="0"/>
              <a:t> -</a:t>
            </a:r>
            <a:r>
              <a:rPr lang="en-US" sz="1800" dirty="0" err="1"/>
              <a:t>uređaj</a:t>
            </a:r>
            <a:endParaRPr lang="en-US" sz="1800" dirty="0"/>
          </a:p>
          <a:p>
            <a:r>
              <a:rPr lang="en-US" sz="1800" dirty="0"/>
              <a:t>pH </a:t>
            </a:r>
            <a:r>
              <a:rPr lang="en-US" sz="1800" dirty="0" err="1"/>
              <a:t>vrijednost</a:t>
            </a:r>
            <a:r>
              <a:rPr lang="en-US" sz="1800" dirty="0"/>
              <a:t> se </a:t>
            </a:r>
            <a:r>
              <a:rPr lang="en-US" sz="1800" dirty="0" err="1"/>
              <a:t>dobiva</a:t>
            </a:r>
            <a:r>
              <a:rPr lang="en-US" sz="1800" dirty="0"/>
              <a:t> </a:t>
            </a:r>
            <a:r>
              <a:rPr lang="en-US" sz="1800" dirty="0" err="1"/>
              <a:t>kao</a:t>
            </a:r>
            <a:r>
              <a:rPr lang="en-US" sz="1800" dirty="0"/>
              <a:t> </a:t>
            </a:r>
            <a:r>
              <a:rPr lang="en-US" sz="1800" dirty="0" err="1"/>
              <a:t>negativni</a:t>
            </a:r>
            <a:r>
              <a:rPr lang="en-US" sz="1800" dirty="0"/>
              <a:t>  </a:t>
            </a:r>
            <a:r>
              <a:rPr lang="en-US" sz="1800" dirty="0" err="1"/>
              <a:t>logaritam</a:t>
            </a:r>
            <a:r>
              <a:rPr lang="en-US" sz="1800" dirty="0"/>
              <a:t> </a:t>
            </a:r>
            <a:r>
              <a:rPr lang="en-US" sz="1800" dirty="0" err="1"/>
              <a:t>množinske</a:t>
            </a:r>
            <a:r>
              <a:rPr lang="en-US" sz="1800" dirty="0"/>
              <a:t> </a:t>
            </a:r>
            <a:r>
              <a:rPr lang="en-US" sz="1800" dirty="0" err="1"/>
              <a:t>koncentracije</a:t>
            </a:r>
            <a:r>
              <a:rPr lang="en-US" sz="1800" dirty="0"/>
              <a:t> </a:t>
            </a:r>
            <a:r>
              <a:rPr lang="en-US" sz="1800" dirty="0" err="1"/>
              <a:t>vodikovih</a:t>
            </a:r>
            <a:r>
              <a:rPr lang="en-US" sz="1800" dirty="0"/>
              <a:t> </a:t>
            </a:r>
            <a:r>
              <a:rPr lang="en-US" sz="1800" dirty="0" err="1"/>
              <a:t>iona</a:t>
            </a:r>
            <a:r>
              <a:rPr lang="en-US" sz="1800" dirty="0"/>
              <a:t> u </a:t>
            </a:r>
            <a:r>
              <a:rPr lang="en-US" sz="1800" dirty="0" err="1"/>
              <a:t>otopini</a:t>
            </a:r>
            <a:r>
              <a:rPr lang="en-US" sz="1800" dirty="0"/>
              <a:t> –</a:t>
            </a:r>
            <a:r>
              <a:rPr lang="en-US" sz="1800" dirty="0" err="1"/>
              <a:t>vinu</a:t>
            </a:r>
            <a:endParaRPr lang="hr-HR" sz="1800" dirty="0"/>
          </a:p>
          <a:p>
            <a:r>
              <a:rPr lang="hr-HR" sz="1800"/>
              <a:t>3 -3,8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59611204"/>
      </p:ext>
    </p:extLst>
  </p:cSld>
  <p:clrMapOvr>
    <a:masterClrMapping/>
  </p:clrMapOvr>
</p:sld>
</file>

<file path=ppt/theme/theme1.xml><?xml version="1.0" encoding="utf-8"?>
<a:theme xmlns:a="http://schemas.openxmlformats.org/drawingml/2006/main" name="AccentBoxVTI">
  <a:themeElements>
    <a:clrScheme name="AnalogousFromRegularSeedRightStep">
      <a:dk1>
        <a:srgbClr val="000000"/>
      </a:dk1>
      <a:lt1>
        <a:srgbClr val="FFFFFF"/>
      </a:lt1>
      <a:dk2>
        <a:srgbClr val="1B2C2F"/>
      </a:dk2>
      <a:lt2>
        <a:srgbClr val="F2F0F3"/>
      </a:lt2>
      <a:accent1>
        <a:srgbClr val="63B420"/>
      </a:accent1>
      <a:accent2>
        <a:srgbClr val="1ABA14"/>
      </a:accent2>
      <a:accent3>
        <a:srgbClr val="21B85A"/>
      </a:accent3>
      <a:accent4>
        <a:srgbClr val="14B695"/>
      </a:accent4>
      <a:accent5>
        <a:srgbClr val="25AED3"/>
      </a:accent5>
      <a:accent6>
        <a:srgbClr val="175ED5"/>
      </a:accent6>
      <a:hlink>
        <a:srgbClr val="9355C6"/>
      </a:hlink>
      <a:folHlink>
        <a:srgbClr val="7F7F7F"/>
      </a:folHlink>
    </a:clrScheme>
    <a:fontScheme name="Avenir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579</TotalTime>
  <Words>474</Words>
  <Application>Microsoft Office PowerPoint</Application>
  <PresentationFormat>Široki zaslon</PresentationFormat>
  <Paragraphs>63</Paragraphs>
  <Slides>16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16</vt:i4>
      </vt:variant>
    </vt:vector>
  </HeadingPairs>
  <TitlesOfParts>
    <vt:vector size="21" baseType="lpstr">
      <vt:lpstr>Arial</vt:lpstr>
      <vt:lpstr>Avenir Next LT Pro</vt:lpstr>
      <vt:lpstr>Calibri</vt:lpstr>
      <vt:lpstr>Neue Haas Grotesk Text Pro</vt:lpstr>
      <vt:lpstr>AccentBoxVTI</vt:lpstr>
      <vt:lpstr>ANALIZA VINA</vt:lpstr>
      <vt:lpstr>Uvod</vt:lpstr>
      <vt:lpstr>Cilj istraživanja</vt:lpstr>
      <vt:lpstr>Fizikalno-kemijska analiza vina</vt:lpstr>
      <vt:lpstr>Određivanje ukupnih kiselina</vt:lpstr>
      <vt:lpstr>Određivanje hlapivih kiselina u vinu</vt:lpstr>
      <vt:lpstr>Određivanje udjela alkohola u vinu</vt:lpstr>
      <vt:lpstr>Određivanje slobodnog i ukupnog SO2 u vinu</vt:lpstr>
      <vt:lpstr>Određivanje pH vina</vt:lpstr>
      <vt:lpstr>Rezultati kakvoće ispitivani kod Kujundžuše bijele </vt:lpstr>
      <vt:lpstr>Rezultati kakvoće ispitivani kod Trnjka crnog</vt:lpstr>
      <vt:lpstr>Organoleptičko ocjenjivanje vina</vt:lpstr>
      <vt:lpstr>Organoleptičko ocjenjivanje vina-izgled</vt:lpstr>
      <vt:lpstr>Organoleptičko ocjenjivanje vina-miris</vt:lpstr>
      <vt:lpstr>Organoleptičko ocjenjivanje vina-okus</vt:lpstr>
      <vt:lpstr>Ekološki tehničar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Kristina Biočić</cp:lastModifiedBy>
  <cp:revision>539</cp:revision>
  <dcterms:created xsi:type="dcterms:W3CDTF">2024-04-07T14:20:26Z</dcterms:created>
  <dcterms:modified xsi:type="dcterms:W3CDTF">2024-05-30T14:39:56Z</dcterms:modified>
</cp:coreProperties>
</file>